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0" r:id="rId8"/>
    <p:sldId id="263" r:id="rId9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28/11/2013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28/11/2013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28/11/2013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28/11/2013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28/11/2013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28/11/2013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28/11/2013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28/11/2013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28/11/2013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28/11/2013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28/11/2013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700DB3-DBF0-4086-B675-117E7A9610B8}" type="datetimeFigureOut">
              <a:rPr lang="pt-BR" smtClean="0"/>
              <a:pPr/>
              <a:t>28/11/2013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9D8CF-8DEC-4D9F-84EE-ADF04DFF3391}" type="slidenum">
              <a:rPr lang="pt-BR" smtClean="0"/>
              <a:pPr/>
              <a:t>‹#›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71472" y="0"/>
            <a:ext cx="7772400" cy="1470025"/>
          </a:xfrm>
        </p:spPr>
        <p:txBody>
          <a:bodyPr>
            <a:normAutofit/>
          </a:bodyPr>
          <a:lstStyle/>
          <a:p>
            <a:r>
              <a:rPr lang="pt-PT" sz="7200" dirty="0" smtClean="0"/>
              <a:t>Ténis</a:t>
            </a:r>
            <a:endParaRPr lang="pt-PT" sz="720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743200" y="5105400"/>
            <a:ext cx="6400800" cy="1752600"/>
          </a:xfrm>
        </p:spPr>
        <p:txBody>
          <a:bodyPr>
            <a:normAutofit/>
          </a:bodyPr>
          <a:lstStyle/>
          <a:p>
            <a:pPr algn="r"/>
            <a:r>
              <a:rPr lang="pt-PT" sz="2800" dirty="0" smtClean="0"/>
              <a:t>Trabalho realizado por:</a:t>
            </a:r>
          </a:p>
          <a:p>
            <a:pPr algn="r"/>
            <a:r>
              <a:rPr lang="pt-PT" sz="2800" dirty="0" smtClean="0"/>
              <a:t>Luís Miguel nº14</a:t>
            </a:r>
          </a:p>
          <a:p>
            <a:pPr algn="r"/>
            <a:r>
              <a:rPr lang="pt-PT" sz="2800" dirty="0" smtClean="0"/>
              <a:t>Philippe Direito nº16</a:t>
            </a:r>
            <a:endParaRPr lang="pt-PT" sz="2800" dirty="0"/>
          </a:p>
        </p:txBody>
      </p:sp>
      <p:sp>
        <p:nvSpPr>
          <p:cNvPr id="2050" name="AutoShape 2" descr="data:image/jpeg;base64,/9j/4AAQSkZJRgABAQAAAQABAAD/2wCEAAkGBxQSEhQUExQUFBQWFx0XGBcYGBcXFxgXFxcXGBcXHBcdHCggGBwlHBwXITEhJSksLi4uFx8zODMsNygtLisBCgoKDg0OGxAQGiwlICQtLCwsLCwsLCwsLCwsLCwsNCwsNCwsLCwsLSwsLCwsNCwsLCwuNCwsLCwsLDQsLCwsLP/AABEIAMIBAwMBIgACEQEDEQH/xAAbAAABBQEBAAAAAAAAAAAAAAACAAEDBQYEB//EAEMQAAIBAgMFBQUFBgQFBQAAAAECAwARBBIhBSIxQVEGEzJhcUKBkaHwFCNSscEzYnKS0eEHQ4LxFiSDotIVF1Ozwv/EABsBAAIDAQEBAAAAAAAAAAAAAAECAAMEBQYH/8QANhEAAgECAwQHCAIBBQAAAAAAAAECAxEEITESQVHwBRNhcYGRoSIyQrHB0eHxFDPSFSMkNVL/2gAMAwEAAhEDEQA/AOYGnJNDRU53BgaMGgowajIOGpw1AWFMONBhSJQ1qfNUd6cNQDYKnyUF6cGkDYcimBpiaQNAlh6IUBNOKgLBUxNXGyOz8k4zXCJ+I8/Qc6tMR2N03JQT0ZbfO+lZZ42hCWzKWYjqQTtcyV6RqbF4R4myyKVboR9XqK9q3Raauh+4BWoqY01MyDmhvTkU1KmEa9MKRFIiiQK9K9MD1pjUAHQkUOamz1ELYKivQUr1YKFemNNSvUIGDSpAUqgTnPE1IpoHNJTSD7g6NTQKaIXqACpiactQ0rIghSApr096Aw5olob0r0gQ6EiivSJFAgNTYWPO6r+JgPibVFeihmysGHFSD8Dekm3Z21Cz1GJFSNVTQJu+7kaieaqVNtq1sreIXt+hHxqN9o3518+rurJpyye/vu0c+1tR+1gEkWb2kIsfIkAj8j7qxtXe29o7uQHU/lpVEWr2PQvWfxrz45c99y/D32cwgKcihU09dkuEaQpXpA0oREUNGKRogAtTGjoGqEGtQMtFQmoEdRpTZqGlarEIyS9NTCnJoiBq1KhC0qhLg2plFODSFIWhWp70N6R1qADJoSaEmnW9IxkHl99IUABp1BoBHJp6C3pTqCSABcnQAcT6UGQK9ORV7s/sjiH1cLCvWQ2b3INfjaryHsrhYxeV5JLanURp/X51FFmapi6UNX5GFvTE1u8Tjdm4VUZ0w6K4ujyXdWFriztcE21tfWgl7Z4OKQQ5UWQx96qiIDNHlL572sgCqSc5W1r8KDgt7M76Rj8MWeVbVw8yuJsO+V1FipO6wPlfjVNN2txi7pVVb0P5Xr2T/wBz8B3Syk/dM/d5jCbZwuYrly5msLXKggZlva4qbEdptly94J4YD3LBJO8hX7tmNlDMVstz58je1jat4ajN3nFMz1cSp52aPEsFtqbNmZiSeN+Hw5VqdnbREg10PTr6VSYjHQhiZ8DJh7n2CyBb62CutuY0uK79m/ZHYGLEgHkko7pr/wAdyh/mFdd4G0fZs+4FDGqLs7pdpeKaNWoXjZTZgQfzHUdR5061klFxyaOpGcZK6dxWp7UxNIGqx7hWpqQNIVCXHBprU4pZqILgkUJWjIqM1AAkUxFOTTcaZEYSmmNNa1K3SmFJFemrvh2BiGAIiex4aUqAm3DiitvTA0RFDVZpHFK/150lNCTrpUIEGog1R2p7VGC4d6apMNAzsERSzMbADiT9Xre7I2DFgwJJssk4118EXp1Pn8LcwlfQpr4iNJXkUWxuyEkgEk57mM8Lj7xv4V5ep+Bq5xu1cJs1BlUKzWVbb+IlJIAVRxJJPAVQY/tfNimBwcck0JDK80RjZ0YaAiMkkW1O8uoIIuKqEbDbPt3s2bEHVXxWGUtEr58ymWJWkDMG5ndBtYHgZSUMlmzmynWxGrtEt9vbdx8k3d4GOCZQ4DSd9GSCrfeRshOZeFi1tATzFxzdo9hfbWVcQMXCEDZpVJEZBVTJdXjB7sFd0X142ubU2JxIjAhjhwck7jIyR4pcO6hsuWNVlkvnbS+4NGy2NyKlAMd4kTGQKq97JiEAljuFG4sqlM+VjlAUXZje1rEUOpJlkKFGPaNgMLBEsbxTyxwxr3cUT94qOQCd9UdhLvG7ErzC6CwHfLh3c92xwkshBWZ3WC6x5gWjIIVyt7M1+dhpbXhO2mb70TRb11w0eIgcOpVgCzt3chJB4EGzPmOmUgyxo5bujBBILZsVJDKbh1ZvuxEGzkjQWKgM55WvSWL04Ld6fhfsnOAQZH/9PFo2y4dVVrrvZs995F1N721a3Gxrhn2XgWVleNjFFJnk0RhNOdNSMpc2zAHTdDHTMbynEhe7LQYvDyzAwxIFD92i2W4vkylt7UkkWduYNdGH2pG4zLio5Yovu/vUzd7McxBzFW3SBfQ3yqo53oq4fZfP7JixJyd+hdj3spkRwVWwcCwUqthckFuNhyqs2j2UwmJDMYEXNJuPA6Byo0ZjyPACxHEmrRYXeyGOCWSU5pmVipCGzqSisG11c2Wx3eJFQSpGCZZIJ4khAWNWF1bU5BkZV18TtvWNiOdPCTj7rt3CSpQlu+X4Mpj+yuO2eC0BOIw4NzCwJcKeeSw16mM3Bp9m7QSdcyXBHiQ6svnf2lvz+NajD4kQpmTEyJJMc95EI3QxuSEZ/E3O3Beh1pe1Ww1jtisOyLiEAaWKO5EgYks2Q718rAtccL31XXqUMUqn+3XzvozDVo1KD26T+z7yK9LNUcUoZVZfC4uPLkV9xoqoxFF0Z7L8O1HTwuIjXpqa8VwfAMGlmoRT2qg0BZqZjQinIoXJYYmhJrowmBklNo0Zz+6L/HpWm2b2ElaxlYRjoN5v6D50ULOrCHvMyF67tn7HmnP3cbMOvBf5jpXpGzeymGh1CZ2/E+98uA+FXQUCmTMVTGr4F5mG2d2COhnkt+6mp/mP9K1GzthwQeCNQfxHeb4nhXe8wUEsQAOZNhVJj+08S3Ed5D8F+NBytqYK2KfxyL8Uqw7dpJybgqPK1Kk6xGP+bT7TCBqK9RU9MeuCcWoAedEdaGohWwxRgVGK5Nt7T+zw5gd9rqnlbi/u/Or6NF1ZbO7e+CM2JxCow2t+iXFlpsftrHgcSsRVG7w5JJdc0V+AU3tYHVv7VHtPtGMc6ss6LCCjxrHicNFiBJrfvI58obj4Q/LnfTMdmtmFVM7Rd/O4+6h72KCdBcMMSneXLEngQh9a1GGgRlMuMw843sgXFYXDu7vlJuJUSKUopylmOhGg1Oi4mpC9qasvU5UIzqS2pZs65BNAn2iV4zfWHvcAuSNgQe9ebDLMTpbKM4vqeAsejY5ZVWZpjma5jSHG4lI3vcM5ixgtZTqBcgnSxAIrnwLwiV5yYO8YFmeCbFRStlAARY5JNzkABuqBYcge6HbSTOzEuXAJERhhxKqNbMTlVgi9DqdNTrWFm9U//XPZzY6I9mFSpaCeSeTTvnw6SFFa6kNPD3TZnBO9mYqNTxqPCYbDKDHC0UUUZDSNBJPCxktkH7RGUgndUF+bNfiBwx7QHeun2ctiHco0igwswfKb5c7ZWYk5jZbDjoTS2pt8qkaj2SCwkmgxGa4v4irWsNB0HK51FmyxRtzy+4vR3pvKGnZm0iUxx4lI7WtICjubAAqCNSbk3sa5J8KgDJKMKVSxmylsOzSgP3aKTkS1yVBbjdm04Ci/4izSGRsPGSoIUgGNolIIAXK1tE0By3HG+tA/aWRVQIe7iU6RtISWvbiXBtoOAG6L8STeKDDZrnl/k0cOHlUF0ixaS4iyXiYTRxpugMMqoirYZRvaKCdLi8MrRufvJY5YsPowngN3lIIBzFGKlmHs8EXyvWexO2i7PI8YEh0WRAqZEYFe73SC+7lUXvYdb6ceMxjMAzO7EgACR3te3K50W3y6UYwZNnjz5+Rp5IJArEQQzS4i5fusQUbuyVZbd5JJq7a6KBlAHOwJ5VjlEAbF4VYgzNJ3f3bBRmlk7zOuZbDKDlscq2GuuPudArMSLEm4PDgbkggny4C9WeFjxMZTuzlDC6hH0Ym44KxtzFiOtWbPEji1o+fHgaWLEid3mD4aWIahWSNW1uIoy8iDoBfMdFNqLBRuXaaTDh2UF7xOWzuTaxUM6m5NzYWsDVZimxMahJnw6EsGyTwuc+ZFIBkSIm6XcaEWLPcnl09ygjSMpH3j/esIMQq6C6xEJMDIwsWOn4uNDQTLR8r0M5PB3BmjC5VUidF13Y5Bcrrru+H1Q10Kb2PWltmHLI91kU9yb94LSNYixI8hYA8wB0qz2R2cnmC5IyFsBmbdX56n3XrrYqe3h6Unrn9DDgHGlWqxbyyfzK61FFESbKCSeQBJ+ArebM7CotjM5c/hXdX48T8q1GDwMcQtGioPIan1PE1z7G2eMivdVzzzZvY/ESasBEvVvF/KNfjatPs/sZh49XvK372i/wAo/W9aS9I0bGSeJqS327iOKJUFlUKOgAA+Ao71W7Q25DFoWzN+FdfnwFZvaHaeRriMCMdeLfHlSynGJhqYiEdWazGY6OIXdgv5/DjWcx/a3lCv+pv0FZp5CxuxJJ5nU0FqpdZvQw1MZJ+7kdGKxjym7sWPy9w4Cob0NPSXuZG7u7JBTU3eU9C4pmgaWagzfXX+nOmDfH+tbD6ETi319WoTrp1oQePry9eNMDQuLYOIZmAHPT692vurMbQkTE4s94bYaLR2JIVUByqCQCRmew0BNiSOFaR5skcr38EZt/E2i/8A6rObAwylLSorwy3mnZ2kjEMcTtFG+ZDdmZu9AQg5iUsL61uT6rDX3yfovycXFy6zE7O6K9Xn8rF9sjAT4ly88OAxcC8XiWF5WsN2FDEySZyLAGQCwBY3tY28sMblY54pcIqqAFuwjRY1OXLFILsePha7FieJNVuy0wuLMccKT4eOMOI1bJJGo8TzyG6srEAZjv2AsNAK6k2MkjkQ4iFlCjek7xSiAjO5BjAAzHgD0Fya5ctczdRgoq71+RLNteJHjWPM8XOFoorgDUkuxYZ2N94W8rAAUpNoSyPHKkUcbIM6tZ1ARLqAoeTKVBB0Ueyb+fY+EkdWHchcPGoCt3aSueS2kS4eRiLsbkC58ga3ZscKxl8QshAbKm8LO1rsChF8qXB8QF2VbEE0uRdbhz8vE5ZcTNOyiSR5QLlV7xmJJHQE8hwvfhepsDsnvs7CaOyAjfLAcSEAYhVIZgOLX6jdNW2CiWIBMPNJHPOFVQ6MLRk7o+7L2Z92xI0Uk2GYGu2zyssV8PPCgDTENCWc2OqhWWRSSe7Q6eK542qOXAGnNueGpXYbs+BBeQSszE2+z93KCgOrMEfgWuvi4qdBau6LBwZlh+4fuQTM0ySRyeJbgOj5GtdU3mO/fWopsQsf38+HeCQEJGA7JlyrlzKrqcixrltpbNl8yJ3lO7hUxUockM4nQyqLrcRtcuqqgvm0te5PhFluyWfPLyRzJsOF0eTuWAJsi4eZMQDfeZwoObdFgd72xoK4p9ixBo0SVhO/BJVZP2gXIm7nyvzNyPGBoQauVVZ3zLFhp4IV3MjOrs1yUTuw65CzXY3S1s3G1dODM5zyH7fE7EoqNmmTM12aUJuWUDQX0BdTrYiipMF7c/tlEdgKXcRr3vMPFNAScqjMclywBYG2txmGhqoxGA7tihWcKAbhlAe5DZM2Y6XIF/XnXpOB7JsUPeiG8mjFUMbFAQwUrGQty2pP7o48r7ZuwooEKLnZSb2di4HHgp0HHkKeLkVSxEI6Z88TzHs5g8XMbxGUIzWZrnu9TvM6sSG5+uvWtZB2JEoBxndSkqL2jKOLAALnjcAgCw4eVbTLpYcBy8qF2/tc2BJ0A+NvjTpZmWpXlLTI8b7abGGGEqwo/d2WIErJbO5tlztcNqVsRYagcq9jgUBQBqAAPgLVwbWK/c4c653BIuT4Lyak+a/IVx7Q2vHhG33AB9nix9wrZUq7dOMdNm/qYFaEpSb1L+o551QZnYKvUm1ZXFdsMw+5XQ+03/jVBi8U8hu7Fj+XoOVYZVorQSeLivdzNXi+1MYuI1LnqdF/r8qz+P21NLoWsp9ldB/eq8CkaplVkzFUxE56sYUjT2pGkKQGoakoSKIrGvSpqVHcAkApUg1KlIZQiwpw3lx0vrRhr6c7/pwplk46VvPoAyG1xSuNL0CnQ+nv+uNEOtIxrEG1n/5bEkcLoPmx/WqXDbYxDGHBwwxWGU90YopxLKyA94e9QhTlPKwXfN9SavJI88WKS3sRv85Afyqrg7SdzEsMKxylgwkMkQJWNjb7MjWEjKfExLWN1UaA5t+IzoU7cDz6X/Kqrt+iNTBjkATDRQwyvIArtATCHa+a0Z1URKdSxWzEBtABXRHh8O5MEMsqi5Z3ZFIkyX32kzr90gvYZLDU2u1BHJHCvdnDgYiRckgheRSga1ogHMgzngwAHHLxLUcsMFjho5XVi4WQmPOJGBFoVdCdFbQ2XeYXF7LblNnZSslr2b/ENMC0zKuHmX7PGNWRikovbOxRspMjsLC2g3FvZb10y4jEAtJOj/Z41AWOZO8DHVY0DyKSSSMzODewbhcCuebZLEJhsM8Mm8TJaQDfG6WykhjHGt7ZQfEx9oWJFkhfw4iDDwgsTZ4ml1AJJ0GeRsigcFBUcFNKHLj9/wBvuBOPVR3skC/aJ75cjyq+RgVeW7M6qWvlXcvobezc5cBDphY5JIyGLSMUR1MiqcxeQOu7GMw0S2jEcRVtsTZ+MmLYh4oS5IyF4kjym9w2dVEhjRRZeJJy66Gr7Z/YqBVOcEM9s4VjlsDfICd7KTYnW5KrrpRUWUzrQg9c+zPmxmMIZQTJhpc0aDu8PEkrR52UCweNsmYi/eMLG5NuBqx2V2fxTxsZUh7yRsrNIuV+7sMxYxFWdmNhq3BCCbNW1wWBjiUCNFQAaWGuvHXjrp8BXQOtMoIyyxL+Ffcz+G7HYVUVGTMAxcqC+QsQBcgsSdL2BJ4t1q9w8CIAsaqijkoCj4AWo76U1/iae1jPKcpasIHXyoS9tTz4UE0yqN4gA9dP9+VRM5JJ5crf295rHjMV1MctX6dpIR2mSPP0I996q9rbVEVg4k3gcvdqSXe26BY3NuJtwA1sL1Ni8SI0Z3UlVAvltm3tABfQnUaHqOovhNu46R8VHBG7SsQzqWLXgiZQBIysN2Q3YAeQ0UM1V9Hqs74mu2o52Wl+9fLiLXmorZjqFLtad3aYOWChoFkHttmXvSLeEBlVbgDVHIsDVbjocym/iGtzzPPXz1rXYTAIkIhVbIqhQOgAsPfWaxSFWyeet+g/S9qy4bpP+XOWVrPTs51Obi6LhZt5Mq9l4nKcp4H5GrkVn8YmVyOHP41c4SXMgPlr6866FRfEjCnuJ70VqG9K9ImS45phT3pUxATSpzQk0yAI0BoyaE0dwoQpUhSpCGWsaFj9fXl+VGg6fRp7Wt8a3Nn0JA258NP1tRM1K59frrTqt6VsdI6djj711POLX/Sw/wDKqp1hwDs7QPJIW+6kR+7MQYHMwurKXU2ykrcXJvotrnY8Vpv+k/n7cdX3/DD4xCAl16toLjoeddmlCFTBpTdtc/FnlcZVlS6Qk0r6XS7kUmzo4UiWVZZY5JEvF3q5iimwMpaMk3IzBWy6EFraLVrgOzk8cYMCLJI4srIyqscbKNRmykMwPG2i35kWu9g4XDwvkxkVsST+0ls0b28OT2EIFgFA0AAF62yjr/tXGqUZQdpfvuOn/OUl7GfG/wAjF7E7AZI2EslmkID93w7tdRGCRoCdTYa5R531Oy9kxYZcsSZRxJuSSfMmuwGnLa2oWKZ1pS1Y4N/rnSJoSLcPdTO9h9fOoVDkX+udNx+udVu1tsLAl7MxJCjQgXIJvmtYgW+JHWs3jO0EpjaxChrogHHkXc3OuVSB6uOlVzqxiVTqxjqayfaMaMFLAkmwUG5v6cvfas7iO1pYnukBXgDezEX0I0IF+OoPGqmHGv3bMx7z/LXOMx1G/vHf8G7a4/aCu7YOzzM4YQ5Au8HDMEzAjLowYkg62B9n3HK605tKORR1sptKLsQ4zFI065pJBkYJvKGU5W1OfMOLEnw9K0O0doJEN9iozd33gAISaQDuwwOvNORF2F+dUO0MLBhu8iUzSYgJdXsUhiBGkjS+EBeJBYk2O6b1i9q7UYTiHAEyYmQse+diEhjvZSsR3RZSVWRgWyiygqVqyOBpX63EarduWju3+PNZFlOc43W9mh2ltl2KERuuJlClMKJDkEmQFpJI75QQxZr8hlZt7Ktdmw9hjCrvMZZpDnmlPGRz+SjgB/WufsxsWPBISGMs76yzNcsxvcgE6hb624k6m9W7Yi9eZ6X6WnipOnT9z5/hbl4vs3UqKgrvU7M2g6jT3cqye0WvM/DjYX9xNj6/lVltjbaYdAWOp8KjiSP9xWcwmOEoLX1PiB4X/QU/RNKo26zWVrX4u/2RzekKkcoI59qjeB14c/I/3rp2Q+6fI/mBXJtQ7yjy9RqeVT7GPi93616R/wBZyd5aXp7UINPmqlBHBpE0wpE0yZBr0xpUqdEFTGntTGn3ACFPSBp6QBmAnCp8JgmdgqqWJ4AAseNuA1r0jZ3YeFLGRmkPTwL8Ab/P+laPB4RIhljRUHRQB8bca2WPazx0V7quecbN7DTyG75Yl/e1b+QfqRWs2b2Lw0dswMzdX8P8g0+N60Rp6NjLPFVJ77dxie2sA72FEAQCJ1AUAWzyRAWA/h+VWeOxxhdUQWVdABwCjQC3S1cO3Rn2hEvICH5SSO3yC1NtM8W6kj4WP61srNqjTj3+rORrVnJcV6L8lrPjMPMFSbJv3srW1ta9r8bXHxqJdjvEP+WnIXlFL94norXzIPQ2rL4mBJgBIgaxuOoNiLqRqpsTqNdazeL2vi8G5+zY6GZL/sJVY5ABwEgLEnlvEVVGSUbbXmrrnw8S3bWr+x6xs6SZiVkhVLDRlcMh5WAsCP7V292QDcE8zbX5c680h/xOkjRGnwrnMBcwkOF6ixIY28hboTVls/8AxawEl/vGQjiHUrblxOlK6Tm/YS8Hf6tlsaitmy/2jtCZQO6glLEX1RiFHACw58+PMVR7VhxcrhTHKQotfKQpY6sRpwvoD0UHmautl9tsJiH7uKdGe1wo4kDjbr7qv8PiQx0N6zVaEr7M212Cygp5bRhxsHFZrRqyKu6GzhM34mIBubnqPCFB4Vbp2Zdm+9MJUAKtkOa3tElSlizXbnxrSyzBRdjYVje13b2DCLvPYnwqNZH/AIV/U2HnQjhYgcIQ7ewuH2ZhYQuZAxW+UNvWJ4mx06anoKoNu9to0VrOgVDZjmCqpHsl+v7q3byrzGXtRj9pOe4Cwwags29fzLEb5/cAtrr1ruwWwFR1aRjiJFF80nBOixp4UFwTYcOtSpUp0Mo2vzz9CmpUUcnl2L6k+L2nPjL2vFDx7x1sxAPGKE8PKSS510AqsxmwcsV4rrIH71WJ3845sTxPU9a0MzAkKeZub9Br+dh76DEqSMoPi0senPX09eIrnTrTm8zN1r3GRb/ELER7skKsRxOYrfztlNqHBf4jzZSGjDNfQ6AAegFXW3tkpMu8LOPCbcTyXz1+FZbEbBaI7y+/kffSQwmEms6auao4pNZ694cm1pcQ2eU3PLoB5DlVngpCLEEg1XYfCeVWcKVuioxWzFWRiqyTdzukmLG541a7HXdJ6n8v96p0FbHYWx2dQPCBxbz6edVYitGnC8nZFNOEpytFXZzUq2eG7PQgXIv5kn5AcahxPZ2FjdS6jysRfrrc/Ouf/Pp6u658/E3/AOm1rbjJ0qstp7IaHXxJ1HL1HKq0mtlOrGotqLujFUpypy2ZKzBNNT016uRWODSJob016fcKTBqVAtKluMerCkaC+lFetx6EQp64MbtaKHxNr+Ean4cvfas7j+1zG4jAUfiIuf6DT1pJTS1K51YQ1Y0bZ9oSNxCFyP8ApxLCf+8mqrtX2kXDx5QpZ8x4myi6i3meHDT1qTZeCM0GKzMymVAmYEhleQtI7AjgQShrz3aaSDDQCYsZAAHLElrhbak635a1p6QnsSjBbkl6GCMrRcuLb58jj2jt+ec6uVU+ym6tunU++jfZMsa5iAeoGpHr/aq5VreVyq1SSsLKRQYLa7KuXjyBPK/XqBV6xSysLMR4G4tc6aNx16+Zqo2lsg3LR6g6leY11t5eVPgMKIcs2Ibu4wb5f8w30NgdB7zfhpT0MNLEStS151E7jWdm+zryvnjUB+DTkagE3KhjqR+6D0v1rdxtHg0y5jJJzZjqT+SjyHz415uv+IU7IsGEg+zxi4M8g7woLXLsqhUjtxOZr+RqqxfaOfGfd4VyIxuyYtgBmIAzd0nU9eA5cjWrqY0L9Y7tGxPYWWvF7i4/xB7ayLaHDsHxLmwQDMY1IO/l4A3sBm01vwFZbA9ns577GsJXG93Y1UHTxnxSNYAa6aAagCrHZWzY4SRGNRqztq8jnUszc+PpdjXbLvNbkupPO/IX+fwrHWxcpZRyXqZ5VnpHz3kkcYVbndsLm2lvIeQ4W8qeIkC51vqeo8uhsBUTE3C8QN48j5DodRflwp53vujiTa3Ox4n4A61jM5JCwa5Ot+XQDhp8/fTIu8SDw3dfcW1+A91FKQBcjh8fQU0KlQOfXkbnU+R1v0qAuNKblQdBxN+Gmn5kcelNNHZTb0sdQSdALetPA98zddPRRp+dzXJisaoIya21/dv9X4Uyhd2C2R4jBxINRY20seP16VXhaldixudTXVgsEX1Oi9evpVt9hZsr1Jdj4TMwY8Bw9f7V6rhYVjUKNbC1uXqeprFbGVRLGLaA6D3afOtkHrz3SmK9uK8Tt9FUvZlLwOhmvxoS1Rh6EvXKde51tkNyCLHUHjWM2tg+6kIHhOo9Olax5QKz3aSUHJY9f0rd0ViZKvsbmc7pSnF0tp6opr016a9NevVRPOj3pqVCTVu4FyQGlTClVZDcbQ7VRR6Lvn+UfE6/Ks3ju0k0lxmyA8l008zxPxtVPxOv19XpCrp1XuN88RORJnvx+udNKL2X8ZC+4+L/ALcx91Cpo8NGXkCrx0Vee/KcoPuF7/xU+Cp9biIp7s34FBqcEMmFUn280p9Dop/kC15p2qa+TqSx/L+temdppAkRVeFgijy4W+FeX9o3uyDyJ+J/tRxlTbrrxfmXT9lqPApo4628S2Gv1pWW2Vs+SeRYolLu3AD5knkB1rV9oZlw8i4aC02J4MfYVuBueSrcC/Em/kKlHByxVRRTslm3wQjUmrosdmbIeYMwKqq6EtwBIvaw1J5289a48dHh8GrT4lxIwO6zKLKbGyxx67x16n0FNjtsrgMOkV2mmckhF8c0reIgeyo0FzwCganjT4PZrySfaMUQ83sIP2cAPJRzbq39L1tq4mGGg6dLT1fa94yikrv9933ODacWJxwBkXusPxTD3ysbcGl/PLy92vMueHQXj5W4D3DhWrJqJ0DCxFweRrjuvKT9oVzbKHDbXZRlsG8ze9zrcnnrXXhtsKBvBs3E8LE/H6FSNsaM8Mw9CP1BrmxOxwqlg5AAJ1ty8xQbpyFyO7C7SjsSWsSSSCD6AcOgFP8AbY2a5awGguDfW1z5ch7jWdSplpupQryLqTaK5gASVG9624Ac+OuvSnk2v+FfeT+gqnAruw+z3blYeeny40XTgtRGA0zMACbgcBRQxFjYC5qyi2Wo4kt8hxrujUKLAAemlI6iWgLHFhdmgavr5cvf1qwFIGnvWebctR1YjMpQhhoQb/CthgdoLIoYHj8jzFY6ZbiqjGbXlwZ7xFzx/wCYnA/xg9R9cK5WNwLxFtnXd9joYHE9VK25nqBnFRCfNw0HXr6VgMH2+w0zImcoW5MpGvGxa2X51oX2zGBrIgH8QrkSwVSj/ZF33Lnn69WWLj3F48ijzPU6msttnFo0xAYEqouOmpqo2z23jUFYTnc6ZvZHn51k4MexbPmOYm9+d673ReDxF9uq2luWi8tDlYyoqitFeJuA1K9cWz8b3i35jiPrlXXmrsJNOzOU0SXoabNSNOwEwpUymlSEsRLT0AowajLhH6/399XHYvC5pQ59lTKfVxkjB/0XPqtUpBJVRxJ+A4sfgLX6kVtuyUYEDSf/ACO3uWMmMD0uGP8AqrqYGHV0J1nv9lfXnsL6Mdqa8yo7Xz7yp03j+Q/WsK+zZcXihFCud7D0UAAlmPsrrx93EgVrZ4HxeJKxi5JsOgVdMxPIc62uA2fBs6Jsusj6u58TnkPJRwA5epJPPhF1KrkWxp7cnJ6FFNho9iYImICTGTERqxFs8r+EfuxrqxHRSTXmuCxgwyhhfEYzEEmMHi4Nx3zfhQ6kE+yeWZ6ve3O3s00RH3uI3hDF7ALDKZX8gtx729RX7I2b3WZ3bvJ5NZJDxPDdX8KjSw+htqYjqKexHVhqVI2WWW5B7J2WULTTN3uIcbz8lHJEHsoPn8qsiaiL0165EpOTuzLKTbux2oK5sbj0iG8bnko4/wBqoMZtF5dDov4R+vWnhScgWuW+K2uq6Jvn5D38/dVTNiHkO8b+XAD3VCF6134LZrSWPhXqefoOdXqEYZkZyxpVphtksdW3R04n+1WmDwax3sNbcTxvXRVMqz3CNkOGwip4R7zx/tU9NSqp3YAxTimvSBoWAFTg0Ip70LEEa5Z4QRYi4rpNA9K4h2jA7e7KkEvELqeKjiPQcxWc/wDTiPSvXCKrMbsiOTW2U9V5+vWtVPENZSNMMXJZMwOHgtVnhxarWbYLr4bMPgfgaiTAP+Bvga1RmnvBOqpHRsybK46HQ++tKDVNs3ZxBDPpbgKuAaqqNN5GaQYNKhvT0GITA0qYAUqruS5FfU+v6UXT3flSpUWXh4P9o3ko+bG/5D4Ctnsc/wDIJ6Sf/Y9KlXdl/wBfDv8A8i/D+++77HZ/h/GPsxawzFyCbakC1gTz4n41WdqnPeHU0qVYcN7ngaav9MTyfZWuMlY6t3kgudTYEgC/QAAe6tKvKlSrBi/7DFV94jQ6UR5/XKlSrPvKzDyOSSSSTfiePCpl5UqVdMtZ37KUGRARcX5+lakfXwpUqyV/eKmEOdI01Ks4o/8AUUv6UqVFERIn18qb6/KnpUWRArw+ulFz9/6UqVKB6DDlQtSpVAbgDw+ulAedPSqAB+vlTfX50qVPEIqVKlVqAKjWlSp3oBkwFPSpVWI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2052" name="AutoShape 4" descr="data:image/jpeg;base64,/9j/4AAQSkZJRgABAQAAAQABAAD/2wCEAAkGBxQSEhQUExQUFBQWFx0XGBcYGBcXFxgXFxcXGBcXHBcdHCggGBwlHBwXITEhJSksLi4uFx8zODMsNygtLisBCgoKDg0OGxAQGiwlICQtLCwsLCwsLCwsLCwsLCwsNCwsNCwsLCwsLSwsLCwsNCwsLCwuNCwsLCwsLDQsLCwsLP/AABEIAMIBAwMBIgACEQEDEQH/xAAbAAABBQEBAAAAAAAAAAAAAAACAAEDBQYEB//EAEMQAAIBAgMFBQUFBgQFBQAAAAECAwARBBIhBSIxQVEGEzJhcUKBkaHwFCNSscEzYnKS0eEHQ4LxFiSDotIVF1Ozwv/EABsBAAIDAQEBAAAAAAAAAAAAAAECAAMEBQYH/8QANhEAAgECAwQHCAIBBQAAAAAAAAECAxEEITESQVHwBRNhcYGRoSIyQrHB0eHxFDPSFSMkNVL/2gAMAwEAAhEDEQA/AOYGnJNDRU53BgaMGgowajIOGpw1AWFMONBhSJQ1qfNUd6cNQDYKnyUF6cGkDYcimBpiaQNAlh6IUBNOKgLBUxNXGyOz8k4zXCJ+I8/Qc6tMR2N03JQT0ZbfO+lZZ42hCWzKWYjqQTtcyV6RqbF4R4myyKVboR9XqK9q3Raauh+4BWoqY01MyDmhvTkU1KmEa9MKRFIiiQK9K9MD1pjUAHQkUOamz1ELYKivQUr1YKFemNNSvUIGDSpAUqgTnPE1IpoHNJTSD7g6NTQKaIXqACpiactQ0rIghSApr096Aw5olob0r0gQ6EiivSJFAgNTYWPO6r+JgPibVFeihmysGHFSD8Dekm3Z21Cz1GJFSNVTQJu+7kaieaqVNtq1sreIXt+hHxqN9o3518+rurJpyye/vu0c+1tR+1gEkWb2kIsfIkAj8j7qxtXe29o7uQHU/lpVEWr2PQvWfxrz45c99y/D32cwgKcihU09dkuEaQpXpA0oREUNGKRogAtTGjoGqEGtQMtFQmoEdRpTZqGlarEIyS9NTCnJoiBq1KhC0qhLg2plFODSFIWhWp70N6R1qADJoSaEmnW9IxkHl99IUABp1BoBHJp6C3pTqCSABcnQAcT6UGQK9ORV7s/sjiH1cLCvWQ2b3INfjaryHsrhYxeV5JLanURp/X51FFmapi6UNX5GFvTE1u8Tjdm4VUZ0w6K4ujyXdWFriztcE21tfWgl7Z4OKQQ5UWQx96qiIDNHlL572sgCqSc5W1r8KDgt7M76Rj8MWeVbVw8yuJsO+V1FipO6wPlfjVNN2txi7pVVb0P5Xr2T/wBz8B3Syk/dM/d5jCbZwuYrly5msLXKggZlva4qbEdptly94J4YD3LBJO8hX7tmNlDMVstz58je1jat4ajN3nFMz1cSp52aPEsFtqbNmZiSeN+Hw5VqdnbREg10PTr6VSYjHQhiZ8DJh7n2CyBb62CutuY0uK79m/ZHYGLEgHkko7pr/wAdyh/mFdd4G0fZs+4FDGqLs7pdpeKaNWoXjZTZgQfzHUdR5061klFxyaOpGcZK6dxWp7UxNIGqx7hWpqQNIVCXHBprU4pZqILgkUJWjIqM1AAkUxFOTTcaZEYSmmNNa1K3SmFJFemrvh2BiGAIiex4aUqAm3DiitvTA0RFDVZpHFK/150lNCTrpUIEGog1R2p7VGC4d6apMNAzsERSzMbADiT9Xre7I2DFgwJJssk4118EXp1Pn8LcwlfQpr4iNJXkUWxuyEkgEk57mM8Lj7xv4V5ep+Bq5xu1cJs1BlUKzWVbb+IlJIAVRxJJPAVQY/tfNimBwcck0JDK80RjZ0YaAiMkkW1O8uoIIuKqEbDbPt3s2bEHVXxWGUtEr58ymWJWkDMG5ndBtYHgZSUMlmzmynWxGrtEt9vbdx8k3d4GOCZQ4DSd9GSCrfeRshOZeFi1tATzFxzdo9hfbWVcQMXCEDZpVJEZBVTJdXjB7sFd0X142ubU2JxIjAhjhwck7jIyR4pcO6hsuWNVlkvnbS+4NGy2NyKlAMd4kTGQKq97JiEAljuFG4sqlM+VjlAUXZje1rEUOpJlkKFGPaNgMLBEsbxTyxwxr3cUT94qOQCd9UdhLvG7ErzC6CwHfLh3c92xwkshBWZ3WC6x5gWjIIVyt7M1+dhpbXhO2mb70TRb11w0eIgcOpVgCzt3chJB4EGzPmOmUgyxo5bujBBILZsVJDKbh1ZvuxEGzkjQWKgM55WvSWL04Ld6fhfsnOAQZH/9PFo2y4dVVrrvZs995F1N721a3Gxrhn2XgWVleNjFFJnk0RhNOdNSMpc2zAHTdDHTMbynEhe7LQYvDyzAwxIFD92i2W4vkylt7UkkWduYNdGH2pG4zLio5Yovu/vUzd7McxBzFW3SBfQ3yqo53oq4fZfP7JixJyd+hdj3spkRwVWwcCwUqthckFuNhyqs2j2UwmJDMYEXNJuPA6Byo0ZjyPACxHEmrRYXeyGOCWSU5pmVipCGzqSisG11c2Wx3eJFQSpGCZZIJ4khAWNWF1bU5BkZV18TtvWNiOdPCTj7rt3CSpQlu+X4Mpj+yuO2eC0BOIw4NzCwJcKeeSw16mM3Bp9m7QSdcyXBHiQ6svnf2lvz+NajD4kQpmTEyJJMc95EI3QxuSEZ/E3O3Beh1pe1Ww1jtisOyLiEAaWKO5EgYks2Q718rAtccL31XXqUMUqn+3XzvozDVo1KD26T+z7yK9LNUcUoZVZfC4uPLkV9xoqoxFF0Z7L8O1HTwuIjXpqa8VwfAMGlmoRT2qg0BZqZjQinIoXJYYmhJrowmBklNo0Zz+6L/HpWm2b2ElaxlYRjoN5v6D50ULOrCHvMyF67tn7HmnP3cbMOvBf5jpXpGzeymGh1CZ2/E+98uA+FXQUCmTMVTGr4F5mG2d2COhnkt+6mp/mP9K1GzthwQeCNQfxHeb4nhXe8wUEsQAOZNhVJj+08S3Ed5D8F+NBytqYK2KfxyL8Uqw7dpJybgqPK1Kk6xGP+bT7TCBqK9RU9MeuCcWoAedEdaGohWwxRgVGK5Nt7T+zw5gd9rqnlbi/u/Or6NF1ZbO7e+CM2JxCow2t+iXFlpsftrHgcSsRVG7w5JJdc0V+AU3tYHVv7VHtPtGMc6ss6LCCjxrHicNFiBJrfvI58obj4Q/LnfTMdmtmFVM7Rd/O4+6h72KCdBcMMSneXLEngQh9a1GGgRlMuMw843sgXFYXDu7vlJuJUSKUopylmOhGg1Oi4mpC9qasvU5UIzqS2pZs65BNAn2iV4zfWHvcAuSNgQe9ebDLMTpbKM4vqeAsejY5ZVWZpjma5jSHG4lI3vcM5ixgtZTqBcgnSxAIrnwLwiV5yYO8YFmeCbFRStlAARY5JNzkABuqBYcge6HbSTOzEuXAJERhhxKqNbMTlVgi9DqdNTrWFm9U//XPZzY6I9mFSpaCeSeTTvnw6SFFa6kNPD3TZnBO9mYqNTxqPCYbDKDHC0UUUZDSNBJPCxktkH7RGUgndUF+bNfiBwx7QHeun2ctiHco0igwswfKb5c7ZWYk5jZbDjoTS2pt8qkaj2SCwkmgxGa4v4irWsNB0HK51FmyxRtzy+4vR3pvKGnZm0iUxx4lI7WtICjubAAqCNSbk3sa5J8KgDJKMKVSxmylsOzSgP3aKTkS1yVBbjdm04Ci/4izSGRsPGSoIUgGNolIIAXK1tE0By3HG+tA/aWRVQIe7iU6RtISWvbiXBtoOAG6L8STeKDDZrnl/k0cOHlUF0ixaS4iyXiYTRxpugMMqoirYZRvaKCdLi8MrRufvJY5YsPowngN3lIIBzFGKlmHs8EXyvWexO2i7PI8YEh0WRAqZEYFe73SC+7lUXvYdb6ceMxjMAzO7EgACR3te3K50W3y6UYwZNnjz5+Rp5IJArEQQzS4i5fusQUbuyVZbd5JJq7a6KBlAHOwJ5VjlEAbF4VYgzNJ3f3bBRmlk7zOuZbDKDlscq2GuuPudArMSLEm4PDgbkggny4C9WeFjxMZTuzlDC6hH0Ym44KxtzFiOtWbPEji1o+fHgaWLEid3mD4aWIahWSNW1uIoy8iDoBfMdFNqLBRuXaaTDh2UF7xOWzuTaxUM6m5NzYWsDVZimxMahJnw6EsGyTwuc+ZFIBkSIm6XcaEWLPcnl09ygjSMpH3j/esIMQq6C6xEJMDIwsWOn4uNDQTLR8r0M5PB3BmjC5VUidF13Y5Bcrrru+H1Q10Kb2PWltmHLI91kU9yb94LSNYixI8hYA8wB0qz2R2cnmC5IyFsBmbdX56n3XrrYqe3h6Unrn9DDgHGlWqxbyyfzK61FFESbKCSeQBJ+ArebM7CotjM5c/hXdX48T8q1GDwMcQtGioPIan1PE1z7G2eMivdVzzzZvY/ESasBEvVvF/KNfjatPs/sZh49XvK372i/wAo/W9aS9I0bGSeJqS327iOKJUFlUKOgAA+Ao71W7Q25DFoWzN+FdfnwFZvaHaeRriMCMdeLfHlSynGJhqYiEdWazGY6OIXdgv5/DjWcx/a3lCv+pv0FZp5CxuxJJ5nU0FqpdZvQw1MZJ+7kdGKxjym7sWPy9w4Cob0NPSXuZG7u7JBTU3eU9C4pmgaWagzfXX+nOmDfH+tbD6ETi319WoTrp1oQePry9eNMDQuLYOIZmAHPT692vurMbQkTE4s94bYaLR2JIVUByqCQCRmew0BNiSOFaR5skcr38EZt/E2i/8A6rObAwylLSorwy3mnZ2kjEMcTtFG+ZDdmZu9AQg5iUsL61uT6rDX3yfovycXFy6zE7O6K9Xn8rF9sjAT4ly88OAxcC8XiWF5WsN2FDEySZyLAGQCwBY3tY28sMblY54pcIqqAFuwjRY1OXLFILsePha7FieJNVuy0wuLMccKT4eOMOI1bJJGo8TzyG6srEAZjv2AsNAK6k2MkjkQ4iFlCjek7xSiAjO5BjAAzHgD0Fya5ctczdRgoq71+RLNteJHjWPM8XOFoorgDUkuxYZ2N94W8rAAUpNoSyPHKkUcbIM6tZ1ARLqAoeTKVBB0Ueyb+fY+EkdWHchcPGoCt3aSueS2kS4eRiLsbkC58ga3ZscKxl8QshAbKm8LO1rsChF8qXB8QF2VbEE0uRdbhz8vE5ZcTNOyiSR5QLlV7xmJJHQE8hwvfhepsDsnvs7CaOyAjfLAcSEAYhVIZgOLX6jdNW2CiWIBMPNJHPOFVQ6MLRk7o+7L2Z92xI0Uk2GYGu2zyssV8PPCgDTENCWc2OqhWWRSSe7Q6eK542qOXAGnNueGpXYbs+BBeQSszE2+z93KCgOrMEfgWuvi4qdBau6LBwZlh+4fuQTM0ySRyeJbgOj5GtdU3mO/fWopsQsf38+HeCQEJGA7JlyrlzKrqcixrltpbNl8yJ3lO7hUxUockM4nQyqLrcRtcuqqgvm0te5PhFluyWfPLyRzJsOF0eTuWAJsi4eZMQDfeZwoObdFgd72xoK4p9ixBo0SVhO/BJVZP2gXIm7nyvzNyPGBoQauVVZ3zLFhp4IV3MjOrs1yUTuw65CzXY3S1s3G1dODM5zyH7fE7EoqNmmTM12aUJuWUDQX0BdTrYiipMF7c/tlEdgKXcRr3vMPFNAScqjMclywBYG2txmGhqoxGA7tihWcKAbhlAe5DZM2Y6XIF/XnXpOB7JsUPeiG8mjFUMbFAQwUrGQty2pP7o48r7ZuwooEKLnZSb2di4HHgp0HHkKeLkVSxEI6Z88TzHs5g8XMbxGUIzWZrnu9TvM6sSG5+uvWtZB2JEoBxndSkqL2jKOLAALnjcAgCw4eVbTLpYcBy8qF2/tc2BJ0A+NvjTpZmWpXlLTI8b7abGGGEqwo/d2WIErJbO5tlztcNqVsRYagcq9jgUBQBqAAPgLVwbWK/c4c653BIuT4Lyak+a/IVx7Q2vHhG33AB9nix9wrZUq7dOMdNm/qYFaEpSb1L+o551QZnYKvUm1ZXFdsMw+5XQ+03/jVBi8U8hu7Fj+XoOVYZVorQSeLivdzNXi+1MYuI1LnqdF/r8qz+P21NLoWsp9ldB/eq8CkaplVkzFUxE56sYUjT2pGkKQGoakoSKIrGvSpqVHcAkApUg1KlIZQiwpw3lx0vrRhr6c7/pwplk46VvPoAyG1xSuNL0CnQ+nv+uNEOtIxrEG1n/5bEkcLoPmx/WqXDbYxDGHBwwxWGU90YopxLKyA94e9QhTlPKwXfN9SavJI88WKS3sRv85Afyqrg7SdzEsMKxylgwkMkQJWNjb7MjWEjKfExLWN1UaA5t+IzoU7cDz6X/Kqrt+iNTBjkATDRQwyvIArtATCHa+a0Z1URKdSxWzEBtABXRHh8O5MEMsqi5Z3ZFIkyX32kzr90gvYZLDU2u1BHJHCvdnDgYiRckgheRSga1ogHMgzngwAHHLxLUcsMFjho5XVi4WQmPOJGBFoVdCdFbQ2XeYXF7LblNnZSslr2b/ENMC0zKuHmX7PGNWRikovbOxRspMjsLC2g3FvZb10y4jEAtJOj/Z41AWOZO8DHVY0DyKSSSMzODewbhcCuebZLEJhsM8Mm8TJaQDfG6WykhjHGt7ZQfEx9oWJFkhfw4iDDwgsTZ4ml1AJJ0GeRsigcFBUcFNKHLj9/wBvuBOPVR3skC/aJ75cjyq+RgVeW7M6qWvlXcvobezc5cBDphY5JIyGLSMUR1MiqcxeQOu7GMw0S2jEcRVtsTZ+MmLYh4oS5IyF4kjym9w2dVEhjRRZeJJy66Gr7Z/YqBVOcEM9s4VjlsDfICd7KTYnW5KrrpRUWUzrQg9c+zPmxmMIZQTJhpc0aDu8PEkrR52UCweNsmYi/eMLG5NuBqx2V2fxTxsZUh7yRsrNIuV+7sMxYxFWdmNhq3BCCbNW1wWBjiUCNFQAaWGuvHXjrp8BXQOtMoIyyxL+Ffcz+G7HYVUVGTMAxcqC+QsQBcgsSdL2BJ4t1q9w8CIAsaqijkoCj4AWo76U1/iae1jPKcpasIHXyoS9tTz4UE0yqN4gA9dP9+VRM5JJ5crf295rHjMV1MctX6dpIR2mSPP0I996q9rbVEVg4k3gcvdqSXe26BY3NuJtwA1sL1Ni8SI0Z3UlVAvltm3tABfQnUaHqOovhNu46R8VHBG7SsQzqWLXgiZQBIysN2Q3YAeQ0UM1V9Hqs74mu2o52Wl+9fLiLXmorZjqFLtad3aYOWChoFkHttmXvSLeEBlVbgDVHIsDVbjocym/iGtzzPPXz1rXYTAIkIhVbIqhQOgAsPfWaxSFWyeet+g/S9qy4bpP+XOWVrPTs51Obi6LhZt5Mq9l4nKcp4H5GrkVn8YmVyOHP41c4SXMgPlr6866FRfEjCnuJ70VqG9K9ImS45phT3pUxATSpzQk0yAI0BoyaE0dwoQpUhSpCGWsaFj9fXl+VGg6fRp7Wt8a3Nn0JA258NP1tRM1K59frrTqt6VsdI6djj711POLX/Sw/wDKqp1hwDs7QPJIW+6kR+7MQYHMwurKXU2ykrcXJvotrnY8Vpv+k/n7cdX3/DD4xCAl16toLjoeddmlCFTBpTdtc/FnlcZVlS6Qk0r6XS7kUmzo4UiWVZZY5JEvF3q5iimwMpaMk3IzBWy6EFraLVrgOzk8cYMCLJI4srIyqscbKNRmykMwPG2i35kWu9g4XDwvkxkVsST+0ls0b28OT2EIFgFA0AAF62yjr/tXGqUZQdpfvuOn/OUl7GfG/wAjF7E7AZI2EslmkID93w7tdRGCRoCdTYa5R531Oy9kxYZcsSZRxJuSSfMmuwGnLa2oWKZ1pS1Y4N/rnSJoSLcPdTO9h9fOoVDkX+udNx+udVu1tsLAl7MxJCjQgXIJvmtYgW+JHWs3jO0EpjaxChrogHHkXc3OuVSB6uOlVzqxiVTqxjqayfaMaMFLAkmwUG5v6cvfas7iO1pYnukBXgDezEX0I0IF+OoPGqmHGv3bMx7z/LXOMx1G/vHf8G7a4/aCu7YOzzM4YQ5Au8HDMEzAjLowYkg62B9n3HK605tKORR1sptKLsQ4zFI065pJBkYJvKGU5W1OfMOLEnw9K0O0doJEN9iozd33gAISaQDuwwOvNORF2F+dUO0MLBhu8iUzSYgJdXsUhiBGkjS+EBeJBYk2O6b1i9q7UYTiHAEyYmQse+diEhjvZSsR3RZSVWRgWyiygqVqyOBpX63EarduWju3+PNZFlOc43W9mh2ltl2KERuuJlClMKJDkEmQFpJI75QQxZr8hlZt7Ktdmw9hjCrvMZZpDnmlPGRz+SjgB/WufsxsWPBISGMs76yzNcsxvcgE6hb624k6m9W7Yi9eZ6X6WnipOnT9z5/hbl4vs3UqKgrvU7M2g6jT3cqye0WvM/DjYX9xNj6/lVltjbaYdAWOp8KjiSP9xWcwmOEoLX1PiB4X/QU/RNKo26zWVrX4u/2RzekKkcoI59qjeB14c/I/3rp2Q+6fI/mBXJtQ7yjy9RqeVT7GPi93616R/wBZyd5aXp7UINPmqlBHBpE0wpE0yZBr0xpUqdEFTGntTGn3ACFPSBp6QBmAnCp8JgmdgqqWJ4AAseNuA1r0jZ3YeFLGRmkPTwL8Ab/P+laPB4RIhljRUHRQB8bca2WPazx0V7quecbN7DTyG75Yl/e1b+QfqRWs2b2Lw0dswMzdX8P8g0+N60Rp6NjLPFVJ77dxie2sA72FEAQCJ1AUAWzyRAWA/h+VWeOxxhdUQWVdABwCjQC3S1cO3Rn2hEvICH5SSO3yC1NtM8W6kj4WP61srNqjTj3+rORrVnJcV6L8lrPjMPMFSbJv3srW1ta9r8bXHxqJdjvEP+WnIXlFL94norXzIPQ2rL4mBJgBIgaxuOoNiLqRqpsTqNdazeL2vi8G5+zY6GZL/sJVY5ABwEgLEnlvEVVGSUbbXmrrnw8S3bWr+x6xs6SZiVkhVLDRlcMh5WAsCP7V292QDcE8zbX5c680h/xOkjRGnwrnMBcwkOF6ixIY28hboTVls/8AxawEl/vGQjiHUrblxOlK6Tm/YS8Hf6tlsaitmy/2jtCZQO6glLEX1RiFHACw58+PMVR7VhxcrhTHKQotfKQpY6sRpwvoD0UHmautl9tsJiH7uKdGe1wo4kDjbr7qv8PiQx0N6zVaEr7M212Cygp5bRhxsHFZrRqyKu6GzhM34mIBubnqPCFB4Vbp2Zdm+9MJUAKtkOa3tElSlizXbnxrSyzBRdjYVje13b2DCLvPYnwqNZH/AIV/U2HnQjhYgcIQ7ewuH2ZhYQuZAxW+UNvWJ4mx06anoKoNu9to0VrOgVDZjmCqpHsl+v7q3byrzGXtRj9pOe4Cwwags29fzLEb5/cAtrr1ruwWwFR1aRjiJFF80nBOixp4UFwTYcOtSpUp0Mo2vzz9CmpUUcnl2L6k+L2nPjL2vFDx7x1sxAPGKE8PKSS510AqsxmwcsV4rrIH71WJ3845sTxPU9a0MzAkKeZub9Br+dh76DEqSMoPi0senPX09eIrnTrTm8zN1r3GRb/ELER7skKsRxOYrfztlNqHBf4jzZSGjDNfQ6AAegFXW3tkpMu8LOPCbcTyXz1+FZbEbBaI7y+/kffSQwmEms6auao4pNZ694cm1pcQ2eU3PLoB5DlVngpCLEEg1XYfCeVWcKVuioxWzFWRiqyTdzukmLG541a7HXdJ6n8v96p0FbHYWx2dQPCBxbz6edVYitGnC8nZFNOEpytFXZzUq2eG7PQgXIv5kn5AcahxPZ2FjdS6jysRfrrc/Ouf/Pp6u658/E3/AOm1rbjJ0qstp7IaHXxJ1HL1HKq0mtlOrGotqLujFUpypy2ZKzBNNT016uRWODSJob016fcKTBqVAtKluMerCkaC+lFetx6EQp64MbtaKHxNr+Ean4cvfas7j+1zG4jAUfiIuf6DT1pJTS1K51YQ1Y0bZ9oSNxCFyP8ApxLCf+8mqrtX2kXDx5QpZ8x4myi6i3meHDT1qTZeCM0GKzMymVAmYEhleQtI7AjgQShrz3aaSDDQCYsZAAHLElrhbak635a1p6QnsSjBbkl6GCMrRcuLb58jj2jt+ec6uVU+ym6tunU++jfZMsa5iAeoGpHr/aq5VreVyq1SSsLKRQYLa7KuXjyBPK/XqBV6xSysLMR4G4tc6aNx16+Zqo2lsg3LR6g6leY11t5eVPgMKIcs2Ibu4wb5f8w30NgdB7zfhpT0MNLEStS151E7jWdm+zryvnjUB+DTkagE3KhjqR+6D0v1rdxtHg0y5jJJzZjqT+SjyHz415uv+IU7IsGEg+zxi4M8g7woLXLsqhUjtxOZr+RqqxfaOfGfd4VyIxuyYtgBmIAzd0nU9eA5cjWrqY0L9Y7tGxPYWWvF7i4/xB7ayLaHDsHxLmwQDMY1IO/l4A3sBm01vwFZbA9ns577GsJXG93Y1UHTxnxSNYAa6aAagCrHZWzY4SRGNRqztq8jnUszc+PpdjXbLvNbkupPO/IX+fwrHWxcpZRyXqZ5VnpHz3kkcYVbndsLm2lvIeQ4W8qeIkC51vqeo8uhsBUTE3C8QN48j5DodRflwp53vujiTa3Ox4n4A61jM5JCwa5Ot+XQDhp8/fTIu8SDw3dfcW1+A91FKQBcjh8fQU0KlQOfXkbnU+R1v0qAuNKblQdBxN+Gmn5kcelNNHZTb0sdQSdALetPA98zddPRRp+dzXJisaoIya21/dv9X4Uyhd2C2R4jBxINRY20seP16VXhaldixudTXVgsEX1Oi9evpVt9hZsr1Jdj4TMwY8Bw9f7V6rhYVjUKNbC1uXqeprFbGVRLGLaA6D3afOtkHrz3SmK9uK8Tt9FUvZlLwOhmvxoS1Rh6EvXKde51tkNyCLHUHjWM2tg+6kIHhOo9Olax5QKz3aSUHJY9f0rd0ViZKvsbmc7pSnF0tp6opr016a9NevVRPOj3pqVCTVu4FyQGlTClVZDcbQ7VRR6Lvn+UfE6/Ks3ju0k0lxmyA8l008zxPxtVPxOv19XpCrp1XuN88RORJnvx+udNKL2X8ZC+4+L/ALcx91Cpo8NGXkCrx0Vee/KcoPuF7/xU+Cp9biIp7s34FBqcEMmFUn280p9Dop/kC15p2qa+TqSx/L+temdppAkRVeFgijy4W+FeX9o3uyDyJ+J/tRxlTbrrxfmXT9lqPApo4628S2Gv1pWW2Vs+SeRYolLu3AD5knkB1rV9oZlw8i4aC02J4MfYVuBueSrcC/Em/kKlHByxVRRTslm3wQjUmrosdmbIeYMwKqq6EtwBIvaw1J5289a48dHh8GrT4lxIwO6zKLKbGyxx67x16n0FNjtsrgMOkV2mmckhF8c0reIgeyo0FzwCganjT4PZrySfaMUQ83sIP2cAPJRzbq39L1tq4mGGg6dLT1fa94yikrv9933ODacWJxwBkXusPxTD3ysbcGl/PLy92vMueHQXj5W4D3DhWrJqJ0DCxFweRrjuvKT9oVzbKHDbXZRlsG8ze9zrcnnrXXhtsKBvBs3E8LE/H6FSNsaM8Mw9CP1BrmxOxwqlg5AAJ1ty8xQbpyFyO7C7SjsSWsSSSCD6AcOgFP8AbY2a5awGguDfW1z5ch7jWdSplpupQryLqTaK5gASVG9624Ac+OuvSnk2v+FfeT+gqnAruw+z3blYeeny40XTgtRGA0zMACbgcBRQxFjYC5qyi2Wo4kt8hxrujUKLAAemlI6iWgLHFhdmgavr5cvf1qwFIGnvWebctR1YjMpQhhoQb/CthgdoLIoYHj8jzFY6ZbiqjGbXlwZ7xFzx/wCYnA/xg9R9cK5WNwLxFtnXd9joYHE9VK25nqBnFRCfNw0HXr6VgMH2+w0zImcoW5MpGvGxa2X51oX2zGBrIgH8QrkSwVSj/ZF33Lnn69WWLj3F48ijzPU6msttnFo0xAYEqouOmpqo2z23jUFYTnc6ZvZHn51k4MexbPmOYm9+d673ReDxF9uq2luWi8tDlYyoqitFeJuA1K9cWz8b3i35jiPrlXXmrsJNOzOU0SXoabNSNOwEwpUymlSEsRLT0AowajLhH6/399XHYvC5pQ59lTKfVxkjB/0XPqtUpBJVRxJ+A4sfgLX6kVtuyUYEDSf/ACO3uWMmMD0uGP8AqrqYGHV0J1nv9lfXnsL6Mdqa8yo7Xz7yp03j+Q/WsK+zZcXihFCud7D0UAAlmPsrrx93EgVrZ4HxeJKxi5JsOgVdMxPIc62uA2fBs6Jsusj6u58TnkPJRwA5epJPPhF1KrkWxp7cnJ6FFNho9iYImICTGTERqxFs8r+EfuxrqxHRSTXmuCxgwyhhfEYzEEmMHi4Nx3zfhQ6kE+yeWZ6ve3O3s00RH3uI3hDF7ALDKZX8gtx729RX7I2b3WZ3bvJ5NZJDxPDdX8KjSw+htqYjqKexHVhqVI2WWW5B7J2WULTTN3uIcbz8lHJEHsoPn8qsiaiL0165EpOTuzLKTbux2oK5sbj0iG8bnko4/wBqoMZtF5dDov4R+vWnhScgWuW+K2uq6Jvn5D38/dVTNiHkO8b+XAD3VCF6134LZrSWPhXqefoOdXqEYZkZyxpVphtksdW3R04n+1WmDwax3sNbcTxvXRVMqz3CNkOGwip4R7zx/tU9NSqp3YAxTimvSBoWAFTg0Ip70LEEa5Z4QRYi4rpNA9K4h2jA7e7KkEvELqeKjiPQcxWc/wDTiPSvXCKrMbsiOTW2U9V5+vWtVPENZSNMMXJZMwOHgtVnhxarWbYLr4bMPgfgaiTAP+Bvga1RmnvBOqpHRsybK46HQ++tKDVNs3ZxBDPpbgKuAaqqNN5GaQYNKhvT0GITA0qYAUqruS5FfU+v6UXT3flSpUWXh4P9o3ko+bG/5D4Ctnsc/wDIJ6Sf/Y9KlXdl/wBfDv8A8i/D+++77HZ/h/GPsxawzFyCbakC1gTz4n41WdqnPeHU0qVYcN7ngaav9MTyfZWuMlY6t3kgudTYEgC/QAAe6tKvKlSrBi/7DFV94jQ6UR5/XKlSrPvKzDyOSSSSTfiePCpl5UqVdMtZ37KUGRARcX5+lakfXwpUqyV/eKmEOdI01Ks4o/8AUUv6UqVFERIn18qb6/KnpUWRArw+ulFz9/6UqVKB6DDlQtSpVAbgDw+ulAedPSqAB+vlTfX50qVPEIqVKlVqAKjWlSp3oBkwFPSpVWI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pic>
        <p:nvPicPr>
          <p:cNvPr id="2054" name="Picture 6" descr="http://psicologianoesporte.media.multisites.net/wp-content/uploads/sites/3/2010/02/teni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186138"/>
            <a:ext cx="4895816" cy="36718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CaixaDeTexto 6"/>
          <p:cNvSpPr txBox="1"/>
          <p:nvPr/>
        </p:nvSpPr>
        <p:spPr>
          <a:xfrm>
            <a:off x="1500166" y="1357298"/>
            <a:ext cx="62151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smtClean="0"/>
              <a:t>Agrupamento de Escolas de Vila Nova de Paiva</a:t>
            </a:r>
          </a:p>
          <a:p>
            <a:pPr algn="ctr"/>
            <a:r>
              <a:rPr lang="pt-PT" sz="2400" dirty="0" smtClean="0"/>
              <a:t>2013/2014</a:t>
            </a:r>
          </a:p>
          <a:p>
            <a:pPr algn="ctr"/>
            <a:r>
              <a:rPr lang="pt-PT" sz="2400" dirty="0" smtClean="0"/>
              <a:t>Prof:Helga Amaral</a:t>
            </a:r>
          </a:p>
          <a:p>
            <a:pPr algn="ctr"/>
            <a:r>
              <a:rPr lang="pt-PT" sz="2400" dirty="0" smtClean="0"/>
              <a:t>PAFD</a:t>
            </a:r>
            <a:endParaRPr lang="pt-PT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Indice</a:t>
            </a:r>
            <a:endParaRPr lang="pt-PT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 smtClean="0"/>
              <a:t>Introdução</a:t>
            </a:r>
          </a:p>
          <a:p>
            <a:r>
              <a:rPr lang="pt-PT" dirty="0" smtClean="0"/>
              <a:t>3. Legislação e regulamentos aplicáveis ao contexto da modalidade</a:t>
            </a:r>
          </a:p>
          <a:p>
            <a:r>
              <a:rPr lang="pt-PT" dirty="0" smtClean="0"/>
              <a:t>-3.1. Regulamentos específicos da modalidade de âmbito federado</a:t>
            </a:r>
          </a:p>
          <a:p>
            <a:r>
              <a:rPr lang="pt-PT" dirty="0" smtClean="0"/>
              <a:t>-3.2. Organização de competições oficiais</a:t>
            </a:r>
          </a:p>
          <a:p>
            <a:r>
              <a:rPr lang="pt-PT" dirty="0" smtClean="0"/>
              <a:t>-3.3. Outro tipo de organização de actividades e eventos nacionais e internacionais</a:t>
            </a:r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Introdução</a:t>
            </a:r>
            <a:endParaRPr lang="pt-PT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 smtClean="0"/>
              <a:t>Neste trabalho pretendemos aprender mais sobre a legislação e regulamentos aplicáveis ao controlo da modalidade; regulamentos especificos da modalidade de âmbito federado; Organização de competições oficiais e Outro tipo de organização de actividades e eventos nacionais e internacionais.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Legislação e regulamentos aplicáveis ao contexto da modalidade</a:t>
            </a:r>
            <a:endParaRPr lang="pt-PT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Regulamentos específicos da modalidade de âmbito federado</a:t>
            </a:r>
            <a:endParaRPr lang="pt-PT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 smtClean="0"/>
              <a:t>Ver doc. pdf.</a:t>
            </a:r>
            <a:endParaRPr lang="pt-PT" dirty="0"/>
          </a:p>
        </p:txBody>
      </p:sp>
      <p:pic>
        <p:nvPicPr>
          <p:cNvPr id="2050" name="Picture 2" descr="https://encrypted-tbn0.gstatic.com/images?q=tbn:ANd9GcRabJRZmP2gkgANlcZbEmBy9m0Hhsf2PIUs9QHGuTUzZLZiW_gcf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531960"/>
            <a:ext cx="5544616" cy="25785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Organização de competições oficicias</a:t>
            </a:r>
            <a:endParaRPr lang="pt-PT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 smtClean="0"/>
              <a:t>Secretaria de Estado da Juventude e do Desporto </a:t>
            </a:r>
          </a:p>
          <a:p>
            <a:r>
              <a:rPr lang="pt-PT" dirty="0" smtClean="0"/>
              <a:t>Instituto do Desporto e Juventude</a:t>
            </a:r>
          </a:p>
          <a:p>
            <a:r>
              <a:rPr lang="pt-PT" dirty="0" smtClean="0"/>
              <a:t>Conselho Superior do Desporto</a:t>
            </a:r>
          </a:p>
          <a:p>
            <a:r>
              <a:rPr lang="pt-PT" dirty="0" smtClean="0"/>
              <a:t>Conselho Nacional Contra a Violência no Desporto</a:t>
            </a:r>
          </a:p>
          <a:p>
            <a:r>
              <a:rPr lang="pt-PT" dirty="0" smtClean="0"/>
              <a:t>Conselho Nacional Anti-dopagem</a:t>
            </a:r>
          </a:p>
          <a:p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PT" sz="3600" dirty="0" smtClean="0"/>
              <a:t>Outro tipo de organização de actividades e eventos nacionais e internacionais</a:t>
            </a:r>
            <a:endParaRPr lang="pt-PT" sz="36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pt-PT" dirty="0" smtClean="0"/>
              <a:t>Eventos nacionais:</a:t>
            </a:r>
          </a:p>
          <a:p>
            <a:r>
              <a:rPr lang="pt-PT" dirty="0" smtClean="0"/>
              <a:t>-Estoril open;</a:t>
            </a:r>
          </a:p>
          <a:p>
            <a:r>
              <a:rPr lang="pt-PT" dirty="0" smtClean="0"/>
              <a:t>- WTA de Oeiras;</a:t>
            </a:r>
          </a:p>
          <a:p>
            <a:r>
              <a:rPr lang="pt-PT" dirty="0" smtClean="0"/>
              <a:t>Eventos Internacionais:</a:t>
            </a:r>
          </a:p>
          <a:p>
            <a:r>
              <a:rPr lang="pt-PT" dirty="0" smtClean="0"/>
              <a:t>- ATP World Tour;</a:t>
            </a:r>
          </a:p>
          <a:p>
            <a:r>
              <a:rPr lang="pt-PT" dirty="0" smtClean="0"/>
              <a:t>-  Open da Austrália;</a:t>
            </a:r>
          </a:p>
          <a:p>
            <a:r>
              <a:rPr lang="pt-PT" dirty="0" smtClean="0"/>
              <a:t>-torneio de Roland Garros;</a:t>
            </a:r>
          </a:p>
          <a:p>
            <a:r>
              <a:rPr lang="pt-PT" dirty="0" smtClean="0"/>
              <a:t>-Wimbledon;</a:t>
            </a:r>
          </a:p>
          <a:p>
            <a:r>
              <a:rPr lang="pt-PT" dirty="0" smtClean="0"/>
              <a:t>-US Open.</a:t>
            </a:r>
          </a:p>
          <a:p>
            <a:endParaRPr lang="pt-PT" dirty="0"/>
          </a:p>
        </p:txBody>
      </p:sp>
      <p:sp>
        <p:nvSpPr>
          <p:cNvPr id="4" name="AutoShape 2" descr="data:image/jpeg;base64,/9j/4AAQSkZJRgABAQAAAQABAAD/2wCEAAkGBxMSEhUUExQVFBQUFBQUFBQVFRQVFBQUFBUWFhQUFBQYHCggGBolHBQUITEhJSkrLi4uFx8zODMsNygtLisBCgoKDg0OGxAQGywkICQsLCwsLCwsLCwsLCwsLCwsLCwsLCwsLCwsLCwsLCwsLCwsLCwsLCwsLCwsLCwsLCwsLP/AABEIAMIBAwMBIgACEQEDEQH/xAAcAAABBQEBAQAAAAAAAAAAAAAFAAIDBAYBBwj/xAA4EAABAwMCBAQDBwQBBQAAAAABAAIRAwQhBTESE0FRBiJhcYGRoRQyQlKxwfAHFXLR8TNic7Lh/8QAGgEAAgMBAQAAAAAAAAAAAAAAAAECAwQFBv/EACwRAAICAgIBAwMDBAMAAAAAAAABAhEDEgQhMQUTQRQiUXGRsRWhwfAjUmH/2gAMAwEAAhEDEQA/AHc1dFVDhXTueu1ozn7F/mrvNVD7Qu/aEtGGxe407mIfz04VktGPYIionCohwrpwro1YbIIcxLmKjz10VkasNkXuYlzFSFVOFRGrDZFwPSNRVOYlzUasWyLfMS5ipc1LmI1YbF3mJc1UuYkKiWrHsXeYlzFT5iXMRqwtFzmJcxU+alzU9WFot8xNNVVDVTTWS1YbItmqm81VDVXOanqxWWjVXDVVQ1U01kasdls1E01FU5y4aqNWK0W+Ym8xVDWTTWRqx2i5zElS5ySNWFol5BS5JRPkpGgj3UGgM5KXJRPkLrLYnZL3kGgL5K7yijjdLcVHUsCFH6mD+RaMD8opcsokbf0T2WcpvMkGjBQplOFMoq6wKsWNjJyoS5UIq7D22Bm27uy4aRC3VvpYjZQ3+jCNlmh6pjlKiTwSSsxfAkaaJ1rQtMKPkLesqfZDRg7llLllEfs6kbYuPRHvRXlhowVwFd4CiT7MjcKPkKSyoWjKBaVzhKIchcNuj3EGjB/CUuEq/wDZ06hbSUpZoxVsNGU6Vo4pVbJ4Wx02wEK7X00RssD9TjtRb9PKrPOC0rnCVoNU0/hKHGgt8M8ZK0UuDQOLSmwUSNuuG3UvcQtWDuErhaUR+zrht0e4g1YMLSm8JRM2yeywJ6JPLFeR6sEcJSRn+2O7JKPvw/JLRhPknsmwtULAQheoWMLkYuXGbo1PG0CUQsKYQupVAUlC97KXKk1DoUV2aZgCX2YFUbKqSjVmxedfKnGRsjiTQMr6f6KvToQVpq1MQgV28Aq182bQeyjrqIhRUoBUorgtQ24rQUllnNURlBI1di8EKa5AhZ3T7/1V6tfiN1lxYsiyFkpR1BGqtHEqEhTX1fiKqkr1mK1BWYH5LtnTBK0FnZAjZZ2xqwVrNMqiFxOdy5RlSL8WOyC700RssvfUeArd1nAhZLXmq707lyyOmLNj1A/GEuYFC4JhXbM5ZLwuUawBVYqGDKozxco9E4eTZaTchF6tUELF6fXhFTe4XAjxsm5uc46kerkIRCs3VXiKrLv4IuMEjBLtnIC4QE4rkK8jQ2AuEBPhMqJjofQYCVoLCzBWYoV4K1mjXAIC4fO5MoypGrDiTLg00dkkSFUJLm/WS/Jo9lEVJ4hC9WIgoHT8RiN1PRveang2jKxTqgFeWL3OwuWunvacraWlmD0V7+2tPRa83qLktCqOD5BekUBAlaClREIW9nLKd/dIC5DncqNOtIs37oCyGqPdOy09GpzCp6ukNcFqx6rtlbbMVb3BhcrulF9V0jgyEJojK6+BYlDczTbujlvSf0U9WjUhG9PthCJCzB6LNLnwjPpDWKTRgaocDlRmoVsNT0gEHCy1W2IMLrcfkRyxtFMo0+yCjcEFaPTL890A5CuWjCsXM4UcnZbjyampdfYQPUKvEVetrMuUlbRsKniPBgdX2E25dmfNJNNJWrqgWGCoV3ItSVoqoj5CabdTpSnQiFtOFJKRTSo6IdjXKF6ncFE9ikhEJcuGonmmmGkmBznKOrWMJxpFRuplOwB/2gytBot+QhD7VWrZvCuXy+H7vZox5dTZM1DCSzguElh/pjLfqDFim+VrPDtSIBWar37R8FNp2qDiGVfzMVRuKKsMrfZ61YOBCJh8BY3R9WBAyjFfUwGbrgy7ZuoGeJNUDJQOzvi87oD4r1cF8T1UGk6iARlbY8VrHuUymtqPVtJcMLRUYIWI0e+BAWktLtZo9OmTatdDtYpeUrA1KnDUIWx1zUmhpyvML/Vm8w56rZDHN43qUyrZWeg6ZXwEdovC820zXmgbqzW8ZNZ+JcyUJ7eC21R6BdxwrBaq6HmFYt/EnNGFVuLSo8zwldz06Lgrl0Ys7TfRV5yu6W/ich1zRc37wIVzQ6wlT9SzuMKj8iwx2fZt7FmAiIZhC7KrgItRMrzC2lI6FJIC63ZgtKyUreauBwFefVj5j7r1npU5+3rIwZqUuiXiSBUYKcHLrlaHlMKRKbKAOppKUppIQDFKaSuEppKBHS5RveuppbKQED6yaKxVltpKst049imkvkQONwUlJUtCCcH5FJZnJ2SozV3pRLie5Kr0tLc0rS8Ss2lk6ocDHdQm1r93gSbT6Bunvc1Xrq8cWxK0Vl4baRLifhAVqr4UYR5XEH1AIXKk+Jt2zUp5KPJdQ0x9R3EZUFDTqjDuV6HqejVKOXDib+YbfHsh4pg9F0oazhUfBRs0ypo19UZAJWqoawY3QEUwOilaVmfBg3Zb77Ha3ePqAgLIXWkPOcytfKRAK1Y8ei1RU527ME6xrN2JXNK0erVrDjJjcrduoN7KtZgcwgdlnzxhji5V2SU3LoN+FrAM9ekrZ0KSzWgGBHUFau1GFweTkk8jTNGOCojuNPZUEOC8/wBbtTZ1h+R2x7L1EBA/E2mtr0nAjIGCnibmnGT6BpR7QH0rVAQMrS2uoCN157pnh+5P3RH+RhaGjpNyxuwJ7B2fhKs+l0VJq/1D3UwhrepjhOVkC+TKtXjXh0VGlp7EEKtAXd4WJYoUZcj2dnQV0FIFOC6CZFHQkQuSmlykM5UVGsSNle4lzBRYmgNUrOChN44I46kD0XBYtPRSTFQGbqB9VctbwuVupp7QJhDrVo4sd1n5WdYYX8jUW2aTTaMwStNZUfRBdLjA6rSWgC8rm5eSUrs2wxJIsjTWHMbpIpRpYCS3xUnFPX+SDqzxei0EwtZpdENj6rKaW6XH3HyW3smtYZIJnZn7z2VPMzTyT0j4X+2QxQS+5hShS7fRXRSxsuW9wRgQ3bYK2K7usH3AXOcMX/d3+nX83/Y0/d+CrVtg4QRII2K898T6e22eCPuPnh9D1avTuNp3Eeo/0sj/AFJ0xta0Ja48TCHiBG2CD810fTpPHkpSTi//AH/DKMytXXZhm3LD1ThXb3WOq0Kze6rm6qN3lei1MZu21B3T+JYH+7vHVPb4geEOIzdtes+/UeVXIKF0vFRG6oX2qtqvDhusnLxbYyUbvo9Z0mu18OYRMZC01ledIMryLQtSgeUwQt3ous8Yyc9V5/NFV9yuv3NEMjT1Zrq94GsLnnhaBJ7n0HqgdK9dXMnDZwzp6cXcoX4g1LjcykDgeZ3ucNH6n5K9pDsD+fJVSy6Y/tVWTa2lRo7NgAj4BEWt6KhbO/nor7CsKyOy/VUQ3tgyq0teJB69R6grzvWbJ1CoWHI3a7uP9r09Z7xfp4qUS/8AFTlwPp+Ifv8ABdf03mOGTST6f8mbNj6tGFa5ShyD3tN+7ShlWvXHRepSRlTNTxLsrG/3aoN1PS1l/ZTUbDY1crrGys5T1tw3CsM8SgdFLVjtGgayFKEAb4kplWW67SP4lIAndfcPssxZ1fN8USdqTXggOCztSpwvIn1C5PqkXJJouweTfaVV2K1mnun26rzjRr+SAtibsNa0Ddy88sa3+7wuzb8GpN922XEDZd4CSb52b4kHtRPN9MqcNXfrlbDQr7mEvdgkxOwA2GPkvKtK1qSOI+br7ei1mhaoGnhnqIB7LTzcThKa/P8ABnxO0j1GjV2Vhtb5LNW18O/aCD+v1VwXa4rs10HXVln/ABTcxQcPzYHxXbzWGUhLiBJgb5MLLa3qZqnEhrfqV0fTuPPLmTrpd/sUZ5KMWgM9noFGbWm4ZAVS+s6hkscT6KtYWrwfPOTsSvVyahG2znBKl4cp1SMI7ZeALUjzNn4lXtJoBoC0ds1cDk+pTuoujRjw35MrX/plZvEBpae4OVlNb/pFUYC6hVn/ALXD9wvZaVNWxTVGL1PNF9uy14V8HzVT8PXtF0YkdCtLodOvTy4CV6f4m0gOYXtb5m5Xm397pSQ4lhBggjqF1MUcfKjaX6lErT7LFV7nVHH8WP0C0mkGtH3OsYLZn2Kxd3dN4wWOmRmDsQtBourGMk+p9AFyuZCOOThOPj8Ouv7l+O32mbu3qOb95rmjaSMfPZFbeoCgmkayYHb19uyOUxTflvkf6bE+ywLFiyP/AI5U/wAS/wAPx/Boba8r9ixKoay4cmr/AON//qVMKpBIdgjf/YQXxTeRRLRvU8oHocn6fqpcbHKWeMa7sryUotnnzVOygXDbCmoWp/F8leNJsegPQr3EYP5OcigzTKfUZTH6PTM4V5zgE4n3+CuXXglQFq+HGnYwhV34VeMh0ha3mAZnpsqIrOdOQAOiHOhJGJraFVAMZQyrpVcfhK9JYzoUuUIPoobslSPK6jLhn4Xj5qH+41mnzNd8ivWjTadwD8lDVsac+ZgzthVzqSpolHp2YXR/ETA4SYK2tTWw7lvaZAwcqM6Zb7FjfkprfTqYBho+C5c+Am+jQs4YpayCAZSQxlJsbJLP/S4/kl9QeWu8P3Yy1k/4uaf3RCzqXLYFSjU7hzRJwt0+owtIDhO8CDPec4x/r1T2uBE4+6IwB199l1M0FkVSRljPUFaPrtUD7rj/AJMc0/ojNt4gc7alU3/LgfVIuHaAAeu5/kJ7awzECTjeYnoR2EfNc5+mY27Zf9QyW4uHVZJbEDBIk57dlWNFwAnI9+ynNbJIEgjhGT7KNtYxIzk7df5IHdbsOJYo6x8FEpbO2NewgfM/AdZVajR4vMNwU+/qnhJG0e2P5+qr6Jdwc7FZOblcGghGzW6VUBAWkswgFjQa7LT8EboMc0Lh5+PJ/dDtGvHJLphakVZaqFtUlXmrIi1kdZi+f/6o2Zt7sxhtUSI/MN/2X0BVcsD/AFBsGVeHia0xOXCYMY+eAuv6Tlcc1fkzZ11Z4TS1N7TIM9CCtPofiBpO8Ebgo1ceGbd2OUN+ktzvgg/r2VN3gy3x5XNkAg8ZEHIPecx26rscrBDMu/JVjnqa/SNYBAztiPfYrU2WojEFec6R4Tj/AKdetIkZDQPSCQex+K1Nnp3C10ve4YySRIgE5AGFxZejZJO0+jUuRGjUXmsMJLp2aGujMuE4Hfos9e3Bqu4j0wB6bwPVT07RrR5JkkFoMQ3E4nI9vdS8URg9R3iJI9hgrtcThrDLeXcn8mbJPbpFKg0DofaE4yJMSP29ArnlMARvsN5GwkfDH1Va5qMElxI/7eHiGIPwy6F07ZQQFo37SRjcBV699mGZk5gbH2+ar3N455A2YC2BsZ7SPc/MKN9T8UkAT5djmMCPcxE7dVBzGcqGZxM5JxvtH0TKjQ08Wd8+/SY/mU5wABBjOTmeGekkJ3Ed4BzBgbAEE+3eR39lGwHGpPQmZgfigH6lRRmeEkTiSMCN4+a658dgCcw4ycxjr275Md0mvEuH5XRw8JABM4J2Gex6pjRIRvA2iDuCVG3fMAggTM+x9lzjAESIJz5pO8OAIPQyJnolxeYeV2QR6GJI2HQf8goGSk7x74HzwoWVBGZBJgD37wpKbwXDI8s4zmTtPaZx6fFRmsJI9QYAkx2kjpLSnQHOF/QCPePoku8HFniifR3THRJKgPPS/wBp2M/TcSQuB0DBIneMbRn6dEWq6E8A8JBgR2KF3NpUaIc302xHwU6RAkZePbs+oI7F2+O583T5KVmuVmj/AKmJMBwHX80+pKE1SQf1SNSTuR26z7ylqgNFb+JHt3DTIjsCMH4bBT0PErTgtI3yYIz6YnMrJGof5uo3VSSOwScUBvTrNKoD5jPQP6GOkdp+iqWNSHLGi5g+23sjGnakCub6jgcobItxOmem6RcdQVrrC/kQ5eZ6Rfeq1On3cheYbnilcWbUk12a9w4TI2VynUwhNldBzCD0UtGtjdXcmMZRjlj8+f1FB03Fl2tUWF8UXrXVOE5AEneMZAI+H0Wj1O/DGkznosg2g57iXdTxR/8AV0fSONJv3GZ88/gqsBJ8oz0/xjdpjBz+ivUNPIE4z6kz6dP581agDAjpIjClYeLJ3XpI4l8maxrekGIPw9FMxxJ/kD91Ezc++3spuDsFZqKxzhJHb3Pr9E3iMmB8zgyNv52Va7vRTBkn2QS91EvxMCeijKUYi7CV5qYGGkk9CDj29c90NqV+ImSS6BMHEAgyQfb6qmA31/nVPcRPl7LPKTYyVtUDrHSMGY6EqUVSfKYie2QQMEGDGVUEnPZTCN3Df6nukgEXGDP0BiBt7H1XcuMmDAA2AwMjZJ7ewlPbjaAPb5qSGQPPFnEjYnaNwPf6LgLt9hB6SMnb+HqrLae+Qeu36JjaQnaE0mITKhEZOSXYaTPrg9gfkE0hw7EnM4HUcXTf47pxpgYnYThddDpicbJoZ2mTOfcZJBkyCPXvk7egSYRDgDnYkSInEYIxtgYTZ4R7HA6b7LjjDiY37bD4KQ7Hvogmd5zuf9rijNYD/hdTsCqOq5UGMpqRBVDYiK5sKbwOJoKoVvD9IyWyOyLO2SD8YTtjM1V8NTs75ofX8P1W4EFbQJrqMuRuwPO6ul1R+GYVY29ZhnhIXp32WE51q3qAoym2qY06MLputOaRxNcPgVstK8QDEp7tOafwj5Ke20lpxwgLm5eDDI+i6Oag1a+IWnytOSjFtfSMIRY6XTp5jKJ0nAbBOHpcaSl2l8A834G1qJqGX7dAmClmOgV47JsBdbHj0VIpbIKbBK66mei48QVDWvA0b5Vt15IskqCPdC7/AFMtw1V7q9c7qq/D3Vcst9IRyrU48kJnKHDJCsNYmuZKrAjaABhcIUrWBdayEUBFKlcxrhnC5wJgbhMBFx6FM4hK6WdZS4UUB0Og4O6kc+PdM5S6WJjG8O5ThgYCcWiEymyOuE0A5pad5XWCPUb5TSNiAuVauYUgHkhJVyEkBZEQnB6aU5jVUMTnJBi7wpPSYDeOMLhcuOUtOnKVWIe1yTWlxEK3RtJVyhbAKccTYDLa17oiKIUbQrDHLQoJCsQoroEJxemOKlqFkhcon1gFXrXQaEIr3ZcVCUkgLt3qPZC3Pc45XeBdmFQ5NgICE/jlRnK60FRAc10J5cmQk3dSQD4TOJOqqFpQA/mpVCmOTC5AHTlSNMLjUgyUwOPcnF0pctdZTCAGcS62OqbwncJEdU0MliNkytHTdOJwuNPomBFB7LinbEZmUkAVgmhJJVDJlE9JJADQiFqFxJTiIKUdlMkktK8CYk4JJIAkYoLkriSGJgq5KqtSSWaXkZIU0JJKID2pySSEAnJjV1JSQxVExiSSBD3piSSSA6E5ySSYxHZNC6kgCJPbskkmvAHHp9JdSTEPckkkgD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" name="AutoShape 4" descr="data:image/jpeg;base64,/9j/4AAQSkZJRgABAQAAAQABAAD/2wCEAAkGBxMSEhUUExQVFBQUFBQUFBQVFRQVFBQUFBUWFhQUFBQYHCggGBolHBQUITEhJSkrLi4uFx8zODMsNygtLisBCgoKDg0OGxAQGywkICQsLCwsLCwsLCwsLCwsLCwsLCwsLCwsLCwsLCwsLCwsLCwsLCwsLCwsLCwsLCwsLCwsLP/AABEIAMIBAwMBIgACEQEDEQH/xAAcAAABBQEBAQAAAAAAAAAAAAAFAAIDBAYBBwj/xAA4EAABAwMCBAQDBwQBBQAAAAABAAIRAwQhBTESE0FRBiJhcYGRoRQyQlKxwfAHFXLR8TNic7Lh/8QAGgEAAgMBAQAAAAAAAAAAAAAAAAECAwQFBv/EACwRAAICAgIBAwMDBAMAAAAAAAABAhEDEgQhMQUTQRQiUXGRsRWhwfAjUmH/2gAMAwEAAhEDEQA/AHc1dFVDhXTueu1ozn7F/mrvNVD7Qu/aEtGGxe407mIfz04VktGPYIionCohwrpwro1YbIIcxLmKjz10VkasNkXuYlzFSFVOFRGrDZFwPSNRVOYlzUasWyLfMS5ipc1LmI1YbF3mJc1UuYkKiWrHsXeYlzFT5iXMRqwtFzmJcxU+alzU9WFot8xNNVVDVTTWS1YbItmqm81VDVXOanqxWWjVXDVVQ1U01kasdls1E01FU5y4aqNWK0W+Ym8xVDWTTWRqx2i5zElS5ySNWFol5BS5JRPkpGgj3UGgM5KXJRPkLrLYnZL3kGgL5K7yijjdLcVHUsCFH6mD+RaMD8opcsokbf0T2WcpvMkGjBQplOFMoq6wKsWNjJyoS5UIq7D22Bm27uy4aRC3VvpYjZQ3+jCNlmh6pjlKiTwSSsxfAkaaJ1rQtMKPkLesqfZDRg7llLllEfs6kbYuPRHvRXlhowVwFd4CiT7MjcKPkKSyoWjKBaVzhKIchcNuj3EGjB/CUuEq/wDZ06hbSUpZoxVsNGU6Vo4pVbJ4Wx02wEK7X00RssD9TjtRb9PKrPOC0rnCVoNU0/hKHGgt8M8ZK0UuDQOLSmwUSNuuG3UvcQtWDuErhaUR+zrht0e4g1YMLSm8JRM2yeywJ6JPLFeR6sEcJSRn+2O7JKPvw/JLRhPknsmwtULAQheoWMLkYuXGbo1PG0CUQsKYQupVAUlC97KXKk1DoUV2aZgCX2YFUbKqSjVmxedfKnGRsjiTQMr6f6KvToQVpq1MQgV28Aq182bQeyjrqIhRUoBUorgtQ24rQUllnNURlBI1di8EKa5AhZ3T7/1V6tfiN1lxYsiyFkpR1BGqtHEqEhTX1fiKqkr1mK1BWYH5LtnTBK0FnZAjZZ2xqwVrNMqiFxOdy5RlSL8WOyC700RssvfUeArd1nAhZLXmq707lyyOmLNj1A/GEuYFC4JhXbM5ZLwuUawBVYqGDKozxco9E4eTZaTchF6tUELF6fXhFTe4XAjxsm5uc46kerkIRCs3VXiKrLv4IuMEjBLtnIC4QE4rkK8jQ2AuEBPhMqJjofQYCVoLCzBWYoV4K1mjXAIC4fO5MoypGrDiTLg00dkkSFUJLm/WS/Jo9lEVJ4hC9WIgoHT8RiN1PRveang2jKxTqgFeWL3OwuWunvacraWlmD0V7+2tPRa83qLktCqOD5BekUBAlaClREIW9nLKd/dIC5DncqNOtIs37oCyGqPdOy09GpzCp6ukNcFqx6rtlbbMVb3BhcrulF9V0jgyEJojK6+BYlDczTbujlvSf0U9WjUhG9PthCJCzB6LNLnwjPpDWKTRgaocDlRmoVsNT0gEHCy1W2IMLrcfkRyxtFMo0+yCjcEFaPTL890A5CuWjCsXM4UcnZbjyampdfYQPUKvEVetrMuUlbRsKniPBgdX2E25dmfNJNNJWrqgWGCoV3ItSVoqoj5CabdTpSnQiFtOFJKRTSo6IdjXKF6ncFE9ikhEJcuGonmmmGkmBznKOrWMJxpFRuplOwB/2gytBot+QhD7VWrZvCuXy+H7vZox5dTZM1DCSzguElh/pjLfqDFim+VrPDtSIBWar37R8FNp2qDiGVfzMVRuKKsMrfZ61YOBCJh8BY3R9WBAyjFfUwGbrgy7ZuoGeJNUDJQOzvi87oD4r1cF8T1UGk6iARlbY8VrHuUymtqPVtJcMLRUYIWI0e+BAWktLtZo9OmTatdDtYpeUrA1KnDUIWx1zUmhpyvML/Vm8w56rZDHN43qUyrZWeg6ZXwEdovC820zXmgbqzW8ZNZ+JcyUJ7eC21R6BdxwrBaq6HmFYt/EnNGFVuLSo8zwldz06Lgrl0Ys7TfRV5yu6W/ich1zRc37wIVzQ6wlT9SzuMKj8iwx2fZt7FmAiIZhC7KrgItRMrzC2lI6FJIC63ZgtKyUreauBwFefVj5j7r1npU5+3rIwZqUuiXiSBUYKcHLrlaHlMKRKbKAOppKUppIQDFKaSuEppKBHS5RveuppbKQED6yaKxVltpKst049imkvkQONwUlJUtCCcH5FJZnJ2SozV3pRLie5Kr0tLc0rS8Ss2lk6ocDHdQm1r93gSbT6Bunvc1Xrq8cWxK0Vl4baRLifhAVqr4UYR5XEH1AIXKk+Jt2zUp5KPJdQ0x9R3EZUFDTqjDuV6HqejVKOXDib+YbfHsh4pg9F0oazhUfBRs0ypo19UZAJWqoawY3QEUwOilaVmfBg3Zb77Ha3ePqAgLIXWkPOcytfKRAK1Y8ei1RU527ME6xrN2JXNK0erVrDjJjcrduoN7KtZgcwgdlnzxhji5V2SU3LoN+FrAM9ekrZ0KSzWgGBHUFau1GFweTkk8jTNGOCojuNPZUEOC8/wBbtTZ1h+R2x7L1EBA/E2mtr0nAjIGCnibmnGT6BpR7QH0rVAQMrS2uoCN157pnh+5P3RH+RhaGjpNyxuwJ7B2fhKs+l0VJq/1D3UwhrepjhOVkC+TKtXjXh0VGlp7EEKtAXd4WJYoUZcj2dnQV0FIFOC6CZFHQkQuSmlykM5UVGsSNle4lzBRYmgNUrOChN44I46kD0XBYtPRSTFQGbqB9VctbwuVupp7QJhDrVo4sd1n5WdYYX8jUW2aTTaMwStNZUfRBdLjA6rSWgC8rm5eSUrs2wxJIsjTWHMbpIpRpYCS3xUnFPX+SDqzxei0EwtZpdENj6rKaW6XH3HyW3smtYZIJnZn7z2VPMzTyT0j4X+2QxQS+5hShS7fRXRSxsuW9wRgQ3bYK2K7usH3AXOcMX/d3+nX83/Y0/d+CrVtg4QRII2K898T6e22eCPuPnh9D1avTuNp3Eeo/0sj/AFJ0xta0Ja48TCHiBG2CD810fTpPHkpSTi//AH/DKMytXXZhm3LD1ThXb3WOq0Kze6rm6qN3lei1MZu21B3T+JYH+7vHVPb4geEOIzdtes+/UeVXIKF0vFRG6oX2qtqvDhusnLxbYyUbvo9Z0mu18OYRMZC01ledIMryLQtSgeUwQt3ous8Yyc9V5/NFV9yuv3NEMjT1Zrq94GsLnnhaBJ7n0HqgdK9dXMnDZwzp6cXcoX4g1LjcykDgeZ3ucNH6n5K9pDsD+fJVSy6Y/tVWTa2lRo7NgAj4BEWt6KhbO/nor7CsKyOy/VUQ3tgyq0teJB69R6grzvWbJ1CoWHI3a7uP9r09Z7xfp4qUS/8AFTlwPp+Ifv8ABdf03mOGTST6f8mbNj6tGFa5ShyD3tN+7ShlWvXHRepSRlTNTxLsrG/3aoN1PS1l/ZTUbDY1crrGys5T1tw3CsM8SgdFLVjtGgayFKEAb4kplWW67SP4lIAndfcPssxZ1fN8USdqTXggOCztSpwvIn1C5PqkXJJouweTfaVV2K1mnun26rzjRr+SAtibsNa0Ddy88sa3+7wuzb8GpN922XEDZd4CSb52b4kHtRPN9MqcNXfrlbDQr7mEvdgkxOwA2GPkvKtK1qSOI+br7ei1mhaoGnhnqIB7LTzcThKa/P8ABnxO0j1GjV2Vhtb5LNW18O/aCD+v1VwXa4rs10HXVln/ABTcxQcPzYHxXbzWGUhLiBJgb5MLLa3qZqnEhrfqV0fTuPPLmTrpd/sUZ5KMWgM9noFGbWm4ZAVS+s6hkscT6KtYWrwfPOTsSvVyahG2znBKl4cp1SMI7ZeALUjzNn4lXtJoBoC0ds1cDk+pTuoujRjw35MrX/plZvEBpae4OVlNb/pFUYC6hVn/ALXD9wvZaVNWxTVGL1PNF9uy14V8HzVT8PXtF0YkdCtLodOvTy4CV6f4m0gOYXtb5m5Xm397pSQ4lhBggjqF1MUcfKjaX6lErT7LFV7nVHH8WP0C0mkGtH3OsYLZn2Kxd3dN4wWOmRmDsQtBourGMk+p9AFyuZCOOThOPj8Ouv7l+O32mbu3qOb95rmjaSMfPZFbeoCgmkayYHb19uyOUxTflvkf6bE+ywLFiyP/AI5U/wAS/wAPx/Boba8r9ixKoay4cmr/AON//qVMKpBIdgjf/YQXxTeRRLRvU8oHocn6fqpcbHKWeMa7sryUotnnzVOygXDbCmoWp/F8leNJsegPQr3EYP5OcigzTKfUZTH6PTM4V5zgE4n3+CuXXglQFq+HGnYwhV34VeMh0ha3mAZnpsqIrOdOQAOiHOhJGJraFVAMZQyrpVcfhK9JYzoUuUIPoobslSPK6jLhn4Xj5qH+41mnzNd8ivWjTadwD8lDVsac+ZgzthVzqSpolHp2YXR/ETA4SYK2tTWw7lvaZAwcqM6Zb7FjfkprfTqYBho+C5c+Am+jQs4YpayCAZSQxlJsbJLP/S4/kl9QeWu8P3Yy1k/4uaf3RCzqXLYFSjU7hzRJwt0+owtIDhO8CDPec4x/r1T2uBE4+6IwB199l1M0FkVSRljPUFaPrtUD7rj/AJMc0/ojNt4gc7alU3/LgfVIuHaAAeu5/kJ7awzECTjeYnoR2EfNc5+mY27Zf9QyW4uHVZJbEDBIk57dlWNFwAnI9+ynNbJIEgjhGT7KNtYxIzk7df5IHdbsOJYo6x8FEpbO2NewgfM/AdZVajR4vMNwU+/qnhJG0e2P5+qr6Jdwc7FZOblcGghGzW6VUBAWkswgFjQa7LT8EboMc0Lh5+PJ/dDtGvHJLphakVZaqFtUlXmrIi1kdZi+f/6o2Zt7sxhtUSI/MN/2X0BVcsD/AFBsGVeHia0xOXCYMY+eAuv6Tlcc1fkzZ11Z4TS1N7TIM9CCtPofiBpO8Ebgo1ceGbd2OUN+ktzvgg/r2VN3gy3x5XNkAg8ZEHIPecx26rscrBDMu/JVjnqa/SNYBAztiPfYrU2WojEFec6R4Tj/AKdetIkZDQPSCQex+K1Nnp3C10ve4YySRIgE5AGFxZejZJO0+jUuRGjUXmsMJLp2aGujMuE4Hfos9e3Bqu4j0wB6bwPVT07RrR5JkkFoMQ3E4nI9vdS8URg9R3iJI9hgrtcThrDLeXcn8mbJPbpFKg0DofaE4yJMSP29ArnlMARvsN5GwkfDH1Va5qMElxI/7eHiGIPwy6F07ZQQFo37SRjcBV699mGZk5gbH2+ar3N455A2YC2BsZ7SPc/MKN9T8UkAT5djmMCPcxE7dVBzGcqGZxM5JxvtH0TKjQ08Wd8+/SY/mU5wABBjOTmeGekkJ3Ed4BzBgbAEE+3eR39lGwHGpPQmZgfigH6lRRmeEkTiSMCN4+a658dgCcw4ycxjr275Md0mvEuH5XRw8JABM4J2Gex6pjRIRvA2iDuCVG3fMAggTM+x9lzjAESIJz5pO8OAIPQyJnolxeYeV2QR6GJI2HQf8goGSk7x74HzwoWVBGZBJgD37wpKbwXDI8s4zmTtPaZx6fFRmsJI9QYAkx2kjpLSnQHOF/QCPePoku8HFniifR3THRJKgPPS/wBp2M/TcSQuB0DBIneMbRn6dEWq6E8A8JBgR2KF3NpUaIc302xHwU6RAkZePbs+oI7F2+O583T5KVmuVmj/AKmJMBwHX80+pKE1SQf1SNSTuR26z7ylqgNFb+JHt3DTIjsCMH4bBT0PErTgtI3yYIz6YnMrJGof5uo3VSSOwScUBvTrNKoD5jPQP6GOkdp+iqWNSHLGi5g+23sjGnakCub6jgcobItxOmem6RcdQVrrC/kQ5eZ6Rfeq1On3cheYbnilcWbUk12a9w4TI2VynUwhNldBzCD0UtGtjdXcmMZRjlj8+f1FB03Fl2tUWF8UXrXVOE5AEneMZAI+H0Wj1O/DGkznosg2g57iXdTxR/8AV0fSONJv3GZ88/gqsBJ8oz0/xjdpjBz+ivUNPIE4z6kz6dP581agDAjpIjClYeLJ3XpI4l8maxrekGIPw9FMxxJ/kD91Ezc++3spuDsFZqKxzhJHb3Pr9E3iMmB8zgyNv52Va7vRTBkn2QS91EvxMCeijKUYi7CV5qYGGkk9CDj29c90NqV+ImSS6BMHEAgyQfb6qmA31/nVPcRPl7LPKTYyVtUDrHSMGY6EqUVSfKYie2QQMEGDGVUEnPZTCN3Df6nukgEXGDP0BiBt7H1XcuMmDAA2AwMjZJ7ewlPbjaAPb5qSGQPPFnEjYnaNwPf6LgLt9hB6SMnb+HqrLae+Qeu36JjaQnaE0mITKhEZOSXYaTPrg9gfkE0hw7EnM4HUcXTf47pxpgYnYThddDpicbJoZ2mTOfcZJBkyCPXvk7egSYRDgDnYkSInEYIxtgYTZ4R7HA6b7LjjDiY37bD4KQ7Hvogmd5zuf9rijNYD/hdTsCqOq5UGMpqRBVDYiK5sKbwOJoKoVvD9IyWyOyLO2SD8YTtjM1V8NTs75ofX8P1W4EFbQJrqMuRuwPO6ul1R+GYVY29ZhnhIXp32WE51q3qAoym2qY06MLputOaRxNcPgVstK8QDEp7tOafwj5Ke20lpxwgLm5eDDI+i6Oag1a+IWnytOSjFtfSMIRY6XTp5jKJ0nAbBOHpcaSl2l8A834G1qJqGX7dAmClmOgV47JsBdbHj0VIpbIKbBK66mei48QVDWvA0b5Vt15IskqCPdC7/AFMtw1V7q9c7qq/D3Vcst9IRyrU48kJnKHDJCsNYmuZKrAjaABhcIUrWBdayEUBFKlcxrhnC5wJgbhMBFx6FM4hK6WdZS4UUB0Og4O6kc+PdM5S6WJjG8O5ThgYCcWiEymyOuE0A5pad5XWCPUb5TSNiAuVauYUgHkhJVyEkBZEQnB6aU5jVUMTnJBi7wpPSYDeOMLhcuOUtOnKVWIe1yTWlxEK3RtJVyhbAKccTYDLa17oiKIUbQrDHLQoJCsQoroEJxemOKlqFkhcon1gFXrXQaEIr3ZcVCUkgLt3qPZC3Pc45XeBdmFQ5NgICE/jlRnK60FRAc10J5cmQk3dSQD4TOJOqqFpQA/mpVCmOTC5AHTlSNMLjUgyUwOPcnF0pctdZTCAGcS62OqbwncJEdU0MliNkytHTdOJwuNPomBFB7LinbEZmUkAVgmhJJVDJlE9JJADQiFqFxJTiIKUdlMkktK8CYk4JJIAkYoLkriSGJgq5KqtSSWaXkZIU0JJKID2pySSEAnJjV1JSQxVExiSSBD3piSSSA6E5ySSYxHZNC6kgCJPbskkmvAHHp9JdSTEPckkkgD/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5244" y="3356992"/>
            <a:ext cx="3139916" cy="23519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916832"/>
            <a:ext cx="8229600" cy="1143000"/>
          </a:xfrm>
        </p:spPr>
        <p:txBody>
          <a:bodyPr>
            <a:noAutofit/>
          </a:bodyPr>
          <a:lstStyle/>
          <a:p>
            <a:r>
              <a:rPr lang="pt-PT" sz="13800" dirty="0" smtClean="0"/>
              <a:t>FIM!!</a:t>
            </a:r>
            <a:endParaRPr lang="en-GB" sz="138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39552" y="385192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3600" dirty="0" smtClean="0"/>
              <a:t>Obrigado pela vossa atenção!! </a:t>
            </a:r>
            <a:r>
              <a:rPr lang="pt-PT" sz="3600" dirty="0" smtClean="0">
                <a:sym typeface="Wingdings" panose="05000000000000000000" pitchFamily="2" charset="2"/>
              </a:rPr>
              <a:t>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4093367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199</Words>
  <Application>Microsoft Office PowerPoint</Application>
  <PresentationFormat>On-screen Show (4:3)</PresentationFormat>
  <Paragraphs>37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Tema do Office</vt:lpstr>
      <vt:lpstr>Ténis</vt:lpstr>
      <vt:lpstr>Indice</vt:lpstr>
      <vt:lpstr>Introdução</vt:lpstr>
      <vt:lpstr>Legislação e regulamentos aplicáveis ao contexto da modalidade</vt:lpstr>
      <vt:lpstr>Regulamentos específicos da modalidade de âmbito federado</vt:lpstr>
      <vt:lpstr>Organização de competições oficicias</vt:lpstr>
      <vt:lpstr>Outro tipo de organização de actividades e eventos nacionais e internacionais</vt:lpstr>
      <vt:lpstr>FIM!!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Ténis</dc:title>
  <dc:creator>Luis</dc:creator>
  <cp:lastModifiedBy>philippe direito</cp:lastModifiedBy>
  <cp:revision>17</cp:revision>
  <dcterms:created xsi:type="dcterms:W3CDTF">2013-11-21T20:49:59Z</dcterms:created>
  <dcterms:modified xsi:type="dcterms:W3CDTF">2013-11-28T09:10:02Z</dcterms:modified>
</cp:coreProperties>
</file>